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18412" y="376885"/>
            <a:ext cx="35686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63118" y="296418"/>
            <a:ext cx="11010900" cy="6257925"/>
          </a:xfrm>
          <a:custGeom>
            <a:avLst/>
            <a:gdLst/>
            <a:ahLst/>
            <a:cxnLst/>
            <a:rect l="l" t="t" r="r" b="b"/>
            <a:pathLst>
              <a:path w="11010900" h="6257925">
                <a:moveTo>
                  <a:pt x="9967976" y="0"/>
                </a:moveTo>
                <a:lnTo>
                  <a:pt x="1042923" y="0"/>
                </a:lnTo>
                <a:lnTo>
                  <a:pt x="995185" y="1073"/>
                </a:lnTo>
                <a:lnTo>
                  <a:pt x="947997" y="4262"/>
                </a:lnTo>
                <a:lnTo>
                  <a:pt x="901407" y="9521"/>
                </a:lnTo>
                <a:lnTo>
                  <a:pt x="855459" y="16804"/>
                </a:lnTo>
                <a:lnTo>
                  <a:pt x="810200" y="26065"/>
                </a:lnTo>
                <a:lnTo>
                  <a:pt x="765676" y="37257"/>
                </a:lnTo>
                <a:lnTo>
                  <a:pt x="721933" y="50335"/>
                </a:lnTo>
                <a:lnTo>
                  <a:pt x="679017" y="65253"/>
                </a:lnTo>
                <a:lnTo>
                  <a:pt x="636974" y="81964"/>
                </a:lnTo>
                <a:lnTo>
                  <a:pt x="595850" y="100423"/>
                </a:lnTo>
                <a:lnTo>
                  <a:pt x="555691" y="120583"/>
                </a:lnTo>
                <a:lnTo>
                  <a:pt x="516543" y="142399"/>
                </a:lnTo>
                <a:lnTo>
                  <a:pt x="478453" y="165825"/>
                </a:lnTo>
                <a:lnTo>
                  <a:pt x="441465" y="190814"/>
                </a:lnTo>
                <a:lnTo>
                  <a:pt x="405627" y="217320"/>
                </a:lnTo>
                <a:lnTo>
                  <a:pt x="370984" y="245297"/>
                </a:lnTo>
                <a:lnTo>
                  <a:pt x="337582" y="274700"/>
                </a:lnTo>
                <a:lnTo>
                  <a:pt x="305468" y="305482"/>
                </a:lnTo>
                <a:lnTo>
                  <a:pt x="274687" y="337597"/>
                </a:lnTo>
                <a:lnTo>
                  <a:pt x="245285" y="371000"/>
                </a:lnTo>
                <a:lnTo>
                  <a:pt x="217308" y="405643"/>
                </a:lnTo>
                <a:lnTo>
                  <a:pt x="190803" y="441482"/>
                </a:lnTo>
                <a:lnTo>
                  <a:pt x="165815" y="478470"/>
                </a:lnTo>
                <a:lnTo>
                  <a:pt x="142391" y="516560"/>
                </a:lnTo>
                <a:lnTo>
                  <a:pt x="120576" y="555708"/>
                </a:lnTo>
                <a:lnTo>
                  <a:pt x="100417" y="595866"/>
                </a:lnTo>
                <a:lnTo>
                  <a:pt x="81959" y="636990"/>
                </a:lnTo>
                <a:lnTo>
                  <a:pt x="65248" y="679032"/>
                </a:lnTo>
                <a:lnTo>
                  <a:pt x="50332" y="721947"/>
                </a:lnTo>
                <a:lnTo>
                  <a:pt x="37254" y="765689"/>
                </a:lnTo>
                <a:lnTo>
                  <a:pt x="26063" y="810212"/>
                </a:lnTo>
                <a:lnTo>
                  <a:pt x="16803" y="855469"/>
                </a:lnTo>
                <a:lnTo>
                  <a:pt x="9520" y="901415"/>
                </a:lnTo>
                <a:lnTo>
                  <a:pt x="4262" y="948003"/>
                </a:lnTo>
                <a:lnTo>
                  <a:pt x="1073" y="995188"/>
                </a:lnTo>
                <a:lnTo>
                  <a:pt x="0" y="1042923"/>
                </a:lnTo>
                <a:lnTo>
                  <a:pt x="0" y="5214620"/>
                </a:lnTo>
                <a:lnTo>
                  <a:pt x="1073" y="5262358"/>
                </a:lnTo>
                <a:lnTo>
                  <a:pt x="4262" y="5309546"/>
                </a:lnTo>
                <a:lnTo>
                  <a:pt x="9520" y="5356136"/>
                </a:lnTo>
                <a:lnTo>
                  <a:pt x="16803" y="5402084"/>
                </a:lnTo>
                <a:lnTo>
                  <a:pt x="26063" y="5447343"/>
                </a:lnTo>
                <a:lnTo>
                  <a:pt x="37254" y="5491867"/>
                </a:lnTo>
                <a:lnTo>
                  <a:pt x="50332" y="5535610"/>
                </a:lnTo>
                <a:lnTo>
                  <a:pt x="65248" y="5578526"/>
                </a:lnTo>
                <a:lnTo>
                  <a:pt x="81959" y="5620569"/>
                </a:lnTo>
                <a:lnTo>
                  <a:pt x="100417" y="5661693"/>
                </a:lnTo>
                <a:lnTo>
                  <a:pt x="120576" y="5701852"/>
                </a:lnTo>
                <a:lnTo>
                  <a:pt x="142391" y="5741000"/>
                </a:lnTo>
                <a:lnTo>
                  <a:pt x="165815" y="5779090"/>
                </a:lnTo>
                <a:lnTo>
                  <a:pt x="190803" y="5816078"/>
                </a:lnTo>
                <a:lnTo>
                  <a:pt x="217308" y="5851916"/>
                </a:lnTo>
                <a:lnTo>
                  <a:pt x="245285" y="5886559"/>
                </a:lnTo>
                <a:lnTo>
                  <a:pt x="274687" y="5919961"/>
                </a:lnTo>
                <a:lnTo>
                  <a:pt x="305468" y="5952075"/>
                </a:lnTo>
                <a:lnTo>
                  <a:pt x="337582" y="5982856"/>
                </a:lnTo>
                <a:lnTo>
                  <a:pt x="370984" y="6012258"/>
                </a:lnTo>
                <a:lnTo>
                  <a:pt x="405627" y="6040235"/>
                </a:lnTo>
                <a:lnTo>
                  <a:pt x="441465" y="6066740"/>
                </a:lnTo>
                <a:lnTo>
                  <a:pt x="478453" y="6091728"/>
                </a:lnTo>
                <a:lnTo>
                  <a:pt x="516543" y="6115152"/>
                </a:lnTo>
                <a:lnTo>
                  <a:pt x="555691" y="6136967"/>
                </a:lnTo>
                <a:lnTo>
                  <a:pt x="595850" y="6157126"/>
                </a:lnTo>
                <a:lnTo>
                  <a:pt x="636974" y="6175584"/>
                </a:lnTo>
                <a:lnTo>
                  <a:pt x="679017" y="6192295"/>
                </a:lnTo>
                <a:lnTo>
                  <a:pt x="721933" y="6207211"/>
                </a:lnTo>
                <a:lnTo>
                  <a:pt x="765676" y="6220289"/>
                </a:lnTo>
                <a:lnTo>
                  <a:pt x="810200" y="6231480"/>
                </a:lnTo>
                <a:lnTo>
                  <a:pt x="855459" y="6240740"/>
                </a:lnTo>
                <a:lnTo>
                  <a:pt x="901407" y="6248023"/>
                </a:lnTo>
                <a:lnTo>
                  <a:pt x="947997" y="6253281"/>
                </a:lnTo>
                <a:lnTo>
                  <a:pt x="995185" y="6256470"/>
                </a:lnTo>
                <a:lnTo>
                  <a:pt x="1042923" y="6257544"/>
                </a:lnTo>
                <a:lnTo>
                  <a:pt x="9967976" y="6257544"/>
                </a:lnTo>
                <a:lnTo>
                  <a:pt x="10015711" y="6256470"/>
                </a:lnTo>
                <a:lnTo>
                  <a:pt x="10062896" y="6253281"/>
                </a:lnTo>
                <a:lnTo>
                  <a:pt x="10109484" y="6248023"/>
                </a:lnTo>
                <a:lnTo>
                  <a:pt x="10155430" y="6240740"/>
                </a:lnTo>
                <a:lnTo>
                  <a:pt x="10200687" y="6231480"/>
                </a:lnTo>
                <a:lnTo>
                  <a:pt x="10245210" y="6220289"/>
                </a:lnTo>
                <a:lnTo>
                  <a:pt x="10288952" y="6207211"/>
                </a:lnTo>
                <a:lnTo>
                  <a:pt x="10331867" y="6192295"/>
                </a:lnTo>
                <a:lnTo>
                  <a:pt x="10373909" y="6175584"/>
                </a:lnTo>
                <a:lnTo>
                  <a:pt x="10415033" y="6157126"/>
                </a:lnTo>
                <a:lnTo>
                  <a:pt x="10455191" y="6136967"/>
                </a:lnTo>
                <a:lnTo>
                  <a:pt x="10494339" y="6115152"/>
                </a:lnTo>
                <a:lnTo>
                  <a:pt x="10532429" y="6091728"/>
                </a:lnTo>
                <a:lnTo>
                  <a:pt x="10569417" y="6066740"/>
                </a:lnTo>
                <a:lnTo>
                  <a:pt x="10605256" y="6040235"/>
                </a:lnTo>
                <a:lnTo>
                  <a:pt x="10639899" y="6012258"/>
                </a:lnTo>
                <a:lnTo>
                  <a:pt x="10673302" y="5982856"/>
                </a:lnTo>
                <a:lnTo>
                  <a:pt x="10705417" y="5952075"/>
                </a:lnTo>
                <a:lnTo>
                  <a:pt x="10736199" y="5919961"/>
                </a:lnTo>
                <a:lnTo>
                  <a:pt x="10765602" y="5886559"/>
                </a:lnTo>
                <a:lnTo>
                  <a:pt x="10793579" y="5851916"/>
                </a:lnTo>
                <a:lnTo>
                  <a:pt x="10820085" y="5816078"/>
                </a:lnTo>
                <a:lnTo>
                  <a:pt x="10845074" y="5779090"/>
                </a:lnTo>
                <a:lnTo>
                  <a:pt x="10868500" y="5741000"/>
                </a:lnTo>
                <a:lnTo>
                  <a:pt x="10890316" y="5701852"/>
                </a:lnTo>
                <a:lnTo>
                  <a:pt x="10910476" y="5661693"/>
                </a:lnTo>
                <a:lnTo>
                  <a:pt x="10928935" y="5620569"/>
                </a:lnTo>
                <a:lnTo>
                  <a:pt x="10945646" y="5578526"/>
                </a:lnTo>
                <a:lnTo>
                  <a:pt x="10960564" y="5535610"/>
                </a:lnTo>
                <a:lnTo>
                  <a:pt x="10973642" y="5491867"/>
                </a:lnTo>
                <a:lnTo>
                  <a:pt x="10984834" y="5447343"/>
                </a:lnTo>
                <a:lnTo>
                  <a:pt x="10994095" y="5402084"/>
                </a:lnTo>
                <a:lnTo>
                  <a:pt x="11001378" y="5356136"/>
                </a:lnTo>
                <a:lnTo>
                  <a:pt x="11006637" y="5309546"/>
                </a:lnTo>
                <a:lnTo>
                  <a:pt x="11009826" y="5262358"/>
                </a:lnTo>
                <a:lnTo>
                  <a:pt x="11010900" y="5214620"/>
                </a:lnTo>
                <a:lnTo>
                  <a:pt x="11010900" y="1042923"/>
                </a:lnTo>
                <a:lnTo>
                  <a:pt x="11009826" y="995188"/>
                </a:lnTo>
                <a:lnTo>
                  <a:pt x="11006637" y="948003"/>
                </a:lnTo>
                <a:lnTo>
                  <a:pt x="11001378" y="901415"/>
                </a:lnTo>
                <a:lnTo>
                  <a:pt x="10994095" y="855469"/>
                </a:lnTo>
                <a:lnTo>
                  <a:pt x="10984834" y="810212"/>
                </a:lnTo>
                <a:lnTo>
                  <a:pt x="10973642" y="765689"/>
                </a:lnTo>
                <a:lnTo>
                  <a:pt x="10960564" y="721947"/>
                </a:lnTo>
                <a:lnTo>
                  <a:pt x="10945646" y="679032"/>
                </a:lnTo>
                <a:lnTo>
                  <a:pt x="10928935" y="636990"/>
                </a:lnTo>
                <a:lnTo>
                  <a:pt x="10910476" y="595866"/>
                </a:lnTo>
                <a:lnTo>
                  <a:pt x="10890316" y="555708"/>
                </a:lnTo>
                <a:lnTo>
                  <a:pt x="10868500" y="516560"/>
                </a:lnTo>
                <a:lnTo>
                  <a:pt x="10845074" y="478470"/>
                </a:lnTo>
                <a:lnTo>
                  <a:pt x="10820085" y="441482"/>
                </a:lnTo>
                <a:lnTo>
                  <a:pt x="10793579" y="405643"/>
                </a:lnTo>
                <a:lnTo>
                  <a:pt x="10765602" y="371000"/>
                </a:lnTo>
                <a:lnTo>
                  <a:pt x="10736199" y="337597"/>
                </a:lnTo>
                <a:lnTo>
                  <a:pt x="10705417" y="305482"/>
                </a:lnTo>
                <a:lnTo>
                  <a:pt x="10673302" y="274700"/>
                </a:lnTo>
                <a:lnTo>
                  <a:pt x="10639899" y="245297"/>
                </a:lnTo>
                <a:lnTo>
                  <a:pt x="10605256" y="217320"/>
                </a:lnTo>
                <a:lnTo>
                  <a:pt x="10569417" y="190814"/>
                </a:lnTo>
                <a:lnTo>
                  <a:pt x="10532429" y="165825"/>
                </a:lnTo>
                <a:lnTo>
                  <a:pt x="10494339" y="142399"/>
                </a:lnTo>
                <a:lnTo>
                  <a:pt x="10455191" y="120583"/>
                </a:lnTo>
                <a:lnTo>
                  <a:pt x="10415033" y="100423"/>
                </a:lnTo>
                <a:lnTo>
                  <a:pt x="10373909" y="81964"/>
                </a:lnTo>
                <a:lnTo>
                  <a:pt x="10331867" y="65253"/>
                </a:lnTo>
                <a:lnTo>
                  <a:pt x="10288952" y="50335"/>
                </a:lnTo>
                <a:lnTo>
                  <a:pt x="10245210" y="37257"/>
                </a:lnTo>
                <a:lnTo>
                  <a:pt x="10200687" y="26065"/>
                </a:lnTo>
                <a:lnTo>
                  <a:pt x="10155430" y="16804"/>
                </a:lnTo>
                <a:lnTo>
                  <a:pt x="10109484" y="9521"/>
                </a:lnTo>
                <a:lnTo>
                  <a:pt x="10062896" y="4262"/>
                </a:lnTo>
                <a:lnTo>
                  <a:pt x="10015711" y="1073"/>
                </a:lnTo>
                <a:lnTo>
                  <a:pt x="99679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563118" y="296418"/>
            <a:ext cx="11010900" cy="6257925"/>
          </a:xfrm>
          <a:custGeom>
            <a:avLst/>
            <a:gdLst/>
            <a:ahLst/>
            <a:cxnLst/>
            <a:rect l="l" t="t" r="r" b="b"/>
            <a:pathLst>
              <a:path w="11010900" h="6257925">
                <a:moveTo>
                  <a:pt x="0" y="1042923"/>
                </a:moveTo>
                <a:lnTo>
                  <a:pt x="1073" y="995188"/>
                </a:lnTo>
                <a:lnTo>
                  <a:pt x="4262" y="948003"/>
                </a:lnTo>
                <a:lnTo>
                  <a:pt x="9520" y="901415"/>
                </a:lnTo>
                <a:lnTo>
                  <a:pt x="16803" y="855469"/>
                </a:lnTo>
                <a:lnTo>
                  <a:pt x="26063" y="810212"/>
                </a:lnTo>
                <a:lnTo>
                  <a:pt x="37254" y="765689"/>
                </a:lnTo>
                <a:lnTo>
                  <a:pt x="50332" y="721947"/>
                </a:lnTo>
                <a:lnTo>
                  <a:pt x="65248" y="679032"/>
                </a:lnTo>
                <a:lnTo>
                  <a:pt x="81959" y="636990"/>
                </a:lnTo>
                <a:lnTo>
                  <a:pt x="100417" y="595866"/>
                </a:lnTo>
                <a:lnTo>
                  <a:pt x="120576" y="555708"/>
                </a:lnTo>
                <a:lnTo>
                  <a:pt x="142391" y="516560"/>
                </a:lnTo>
                <a:lnTo>
                  <a:pt x="165815" y="478470"/>
                </a:lnTo>
                <a:lnTo>
                  <a:pt x="190803" y="441482"/>
                </a:lnTo>
                <a:lnTo>
                  <a:pt x="217308" y="405643"/>
                </a:lnTo>
                <a:lnTo>
                  <a:pt x="245285" y="371000"/>
                </a:lnTo>
                <a:lnTo>
                  <a:pt x="274687" y="337597"/>
                </a:lnTo>
                <a:lnTo>
                  <a:pt x="305468" y="305482"/>
                </a:lnTo>
                <a:lnTo>
                  <a:pt x="337582" y="274700"/>
                </a:lnTo>
                <a:lnTo>
                  <a:pt x="370984" y="245297"/>
                </a:lnTo>
                <a:lnTo>
                  <a:pt x="405627" y="217320"/>
                </a:lnTo>
                <a:lnTo>
                  <a:pt x="441465" y="190814"/>
                </a:lnTo>
                <a:lnTo>
                  <a:pt x="478453" y="165825"/>
                </a:lnTo>
                <a:lnTo>
                  <a:pt x="516543" y="142399"/>
                </a:lnTo>
                <a:lnTo>
                  <a:pt x="555691" y="120583"/>
                </a:lnTo>
                <a:lnTo>
                  <a:pt x="595850" y="100423"/>
                </a:lnTo>
                <a:lnTo>
                  <a:pt x="636974" y="81964"/>
                </a:lnTo>
                <a:lnTo>
                  <a:pt x="679017" y="65253"/>
                </a:lnTo>
                <a:lnTo>
                  <a:pt x="721933" y="50335"/>
                </a:lnTo>
                <a:lnTo>
                  <a:pt x="765676" y="37257"/>
                </a:lnTo>
                <a:lnTo>
                  <a:pt x="810200" y="26065"/>
                </a:lnTo>
                <a:lnTo>
                  <a:pt x="855459" y="16804"/>
                </a:lnTo>
                <a:lnTo>
                  <a:pt x="901407" y="9521"/>
                </a:lnTo>
                <a:lnTo>
                  <a:pt x="947997" y="4262"/>
                </a:lnTo>
                <a:lnTo>
                  <a:pt x="995185" y="1073"/>
                </a:lnTo>
                <a:lnTo>
                  <a:pt x="1042923" y="0"/>
                </a:lnTo>
                <a:lnTo>
                  <a:pt x="9967976" y="0"/>
                </a:lnTo>
                <a:lnTo>
                  <a:pt x="10015711" y="1073"/>
                </a:lnTo>
                <a:lnTo>
                  <a:pt x="10062896" y="4262"/>
                </a:lnTo>
                <a:lnTo>
                  <a:pt x="10109484" y="9521"/>
                </a:lnTo>
                <a:lnTo>
                  <a:pt x="10155430" y="16804"/>
                </a:lnTo>
                <a:lnTo>
                  <a:pt x="10200687" y="26065"/>
                </a:lnTo>
                <a:lnTo>
                  <a:pt x="10245210" y="37257"/>
                </a:lnTo>
                <a:lnTo>
                  <a:pt x="10288952" y="50335"/>
                </a:lnTo>
                <a:lnTo>
                  <a:pt x="10331867" y="65253"/>
                </a:lnTo>
                <a:lnTo>
                  <a:pt x="10373909" y="81964"/>
                </a:lnTo>
                <a:lnTo>
                  <a:pt x="10415033" y="100423"/>
                </a:lnTo>
                <a:lnTo>
                  <a:pt x="10455191" y="120583"/>
                </a:lnTo>
                <a:lnTo>
                  <a:pt x="10494339" y="142399"/>
                </a:lnTo>
                <a:lnTo>
                  <a:pt x="10532429" y="165825"/>
                </a:lnTo>
                <a:lnTo>
                  <a:pt x="10569417" y="190814"/>
                </a:lnTo>
                <a:lnTo>
                  <a:pt x="10605256" y="217320"/>
                </a:lnTo>
                <a:lnTo>
                  <a:pt x="10639899" y="245297"/>
                </a:lnTo>
                <a:lnTo>
                  <a:pt x="10673302" y="274700"/>
                </a:lnTo>
                <a:lnTo>
                  <a:pt x="10705417" y="305482"/>
                </a:lnTo>
                <a:lnTo>
                  <a:pt x="10736199" y="337597"/>
                </a:lnTo>
                <a:lnTo>
                  <a:pt x="10765602" y="371000"/>
                </a:lnTo>
                <a:lnTo>
                  <a:pt x="10793579" y="405643"/>
                </a:lnTo>
                <a:lnTo>
                  <a:pt x="10820085" y="441482"/>
                </a:lnTo>
                <a:lnTo>
                  <a:pt x="10845074" y="478470"/>
                </a:lnTo>
                <a:lnTo>
                  <a:pt x="10868500" y="516560"/>
                </a:lnTo>
                <a:lnTo>
                  <a:pt x="10890316" y="555708"/>
                </a:lnTo>
                <a:lnTo>
                  <a:pt x="10910476" y="595866"/>
                </a:lnTo>
                <a:lnTo>
                  <a:pt x="10928935" y="636990"/>
                </a:lnTo>
                <a:lnTo>
                  <a:pt x="10945646" y="679032"/>
                </a:lnTo>
                <a:lnTo>
                  <a:pt x="10960564" y="721947"/>
                </a:lnTo>
                <a:lnTo>
                  <a:pt x="10973642" y="765689"/>
                </a:lnTo>
                <a:lnTo>
                  <a:pt x="10984834" y="810212"/>
                </a:lnTo>
                <a:lnTo>
                  <a:pt x="10994095" y="855469"/>
                </a:lnTo>
                <a:lnTo>
                  <a:pt x="11001378" y="901415"/>
                </a:lnTo>
                <a:lnTo>
                  <a:pt x="11006637" y="948003"/>
                </a:lnTo>
                <a:lnTo>
                  <a:pt x="11009826" y="995188"/>
                </a:lnTo>
                <a:lnTo>
                  <a:pt x="11010900" y="1042923"/>
                </a:lnTo>
                <a:lnTo>
                  <a:pt x="11010900" y="5214620"/>
                </a:lnTo>
                <a:lnTo>
                  <a:pt x="11009826" y="5262358"/>
                </a:lnTo>
                <a:lnTo>
                  <a:pt x="11006637" y="5309546"/>
                </a:lnTo>
                <a:lnTo>
                  <a:pt x="11001378" y="5356136"/>
                </a:lnTo>
                <a:lnTo>
                  <a:pt x="10994095" y="5402084"/>
                </a:lnTo>
                <a:lnTo>
                  <a:pt x="10984834" y="5447343"/>
                </a:lnTo>
                <a:lnTo>
                  <a:pt x="10973642" y="5491867"/>
                </a:lnTo>
                <a:lnTo>
                  <a:pt x="10960564" y="5535610"/>
                </a:lnTo>
                <a:lnTo>
                  <a:pt x="10945646" y="5578526"/>
                </a:lnTo>
                <a:lnTo>
                  <a:pt x="10928935" y="5620569"/>
                </a:lnTo>
                <a:lnTo>
                  <a:pt x="10910476" y="5661693"/>
                </a:lnTo>
                <a:lnTo>
                  <a:pt x="10890316" y="5701852"/>
                </a:lnTo>
                <a:lnTo>
                  <a:pt x="10868500" y="5741000"/>
                </a:lnTo>
                <a:lnTo>
                  <a:pt x="10845074" y="5779090"/>
                </a:lnTo>
                <a:lnTo>
                  <a:pt x="10820085" y="5816078"/>
                </a:lnTo>
                <a:lnTo>
                  <a:pt x="10793579" y="5851916"/>
                </a:lnTo>
                <a:lnTo>
                  <a:pt x="10765602" y="5886559"/>
                </a:lnTo>
                <a:lnTo>
                  <a:pt x="10736199" y="5919961"/>
                </a:lnTo>
                <a:lnTo>
                  <a:pt x="10705417" y="5952075"/>
                </a:lnTo>
                <a:lnTo>
                  <a:pt x="10673302" y="5982856"/>
                </a:lnTo>
                <a:lnTo>
                  <a:pt x="10639899" y="6012258"/>
                </a:lnTo>
                <a:lnTo>
                  <a:pt x="10605256" y="6040235"/>
                </a:lnTo>
                <a:lnTo>
                  <a:pt x="10569417" y="6066740"/>
                </a:lnTo>
                <a:lnTo>
                  <a:pt x="10532429" y="6091728"/>
                </a:lnTo>
                <a:lnTo>
                  <a:pt x="10494339" y="6115152"/>
                </a:lnTo>
                <a:lnTo>
                  <a:pt x="10455191" y="6136967"/>
                </a:lnTo>
                <a:lnTo>
                  <a:pt x="10415033" y="6157126"/>
                </a:lnTo>
                <a:lnTo>
                  <a:pt x="10373909" y="6175584"/>
                </a:lnTo>
                <a:lnTo>
                  <a:pt x="10331867" y="6192295"/>
                </a:lnTo>
                <a:lnTo>
                  <a:pt x="10288952" y="6207211"/>
                </a:lnTo>
                <a:lnTo>
                  <a:pt x="10245210" y="6220289"/>
                </a:lnTo>
                <a:lnTo>
                  <a:pt x="10200687" y="6231480"/>
                </a:lnTo>
                <a:lnTo>
                  <a:pt x="10155430" y="6240740"/>
                </a:lnTo>
                <a:lnTo>
                  <a:pt x="10109484" y="6248023"/>
                </a:lnTo>
                <a:lnTo>
                  <a:pt x="10062896" y="6253281"/>
                </a:lnTo>
                <a:lnTo>
                  <a:pt x="10015711" y="6256470"/>
                </a:lnTo>
                <a:lnTo>
                  <a:pt x="9967976" y="6257544"/>
                </a:lnTo>
                <a:lnTo>
                  <a:pt x="1042923" y="6257544"/>
                </a:lnTo>
                <a:lnTo>
                  <a:pt x="995185" y="6256470"/>
                </a:lnTo>
                <a:lnTo>
                  <a:pt x="947997" y="6253281"/>
                </a:lnTo>
                <a:lnTo>
                  <a:pt x="901407" y="6248023"/>
                </a:lnTo>
                <a:lnTo>
                  <a:pt x="855459" y="6240740"/>
                </a:lnTo>
                <a:lnTo>
                  <a:pt x="810200" y="6231480"/>
                </a:lnTo>
                <a:lnTo>
                  <a:pt x="765676" y="6220289"/>
                </a:lnTo>
                <a:lnTo>
                  <a:pt x="721933" y="6207211"/>
                </a:lnTo>
                <a:lnTo>
                  <a:pt x="679017" y="6192295"/>
                </a:lnTo>
                <a:lnTo>
                  <a:pt x="636974" y="6175584"/>
                </a:lnTo>
                <a:lnTo>
                  <a:pt x="595850" y="6157126"/>
                </a:lnTo>
                <a:lnTo>
                  <a:pt x="555691" y="6136967"/>
                </a:lnTo>
                <a:lnTo>
                  <a:pt x="516543" y="6115152"/>
                </a:lnTo>
                <a:lnTo>
                  <a:pt x="478453" y="6091728"/>
                </a:lnTo>
                <a:lnTo>
                  <a:pt x="441465" y="6066740"/>
                </a:lnTo>
                <a:lnTo>
                  <a:pt x="405627" y="6040235"/>
                </a:lnTo>
                <a:lnTo>
                  <a:pt x="370984" y="6012258"/>
                </a:lnTo>
                <a:lnTo>
                  <a:pt x="337582" y="5982856"/>
                </a:lnTo>
                <a:lnTo>
                  <a:pt x="305468" y="5952075"/>
                </a:lnTo>
                <a:lnTo>
                  <a:pt x="274687" y="5919961"/>
                </a:lnTo>
                <a:lnTo>
                  <a:pt x="245285" y="5886559"/>
                </a:lnTo>
                <a:lnTo>
                  <a:pt x="217308" y="5851916"/>
                </a:lnTo>
                <a:lnTo>
                  <a:pt x="190803" y="5816078"/>
                </a:lnTo>
                <a:lnTo>
                  <a:pt x="165815" y="5779090"/>
                </a:lnTo>
                <a:lnTo>
                  <a:pt x="142391" y="5741000"/>
                </a:lnTo>
                <a:lnTo>
                  <a:pt x="120576" y="5701852"/>
                </a:lnTo>
                <a:lnTo>
                  <a:pt x="100417" y="5661693"/>
                </a:lnTo>
                <a:lnTo>
                  <a:pt x="81959" y="5620569"/>
                </a:lnTo>
                <a:lnTo>
                  <a:pt x="65248" y="5578526"/>
                </a:lnTo>
                <a:lnTo>
                  <a:pt x="50332" y="5535610"/>
                </a:lnTo>
                <a:lnTo>
                  <a:pt x="37254" y="5491867"/>
                </a:lnTo>
                <a:lnTo>
                  <a:pt x="26063" y="5447343"/>
                </a:lnTo>
                <a:lnTo>
                  <a:pt x="16803" y="5402084"/>
                </a:lnTo>
                <a:lnTo>
                  <a:pt x="9520" y="5356136"/>
                </a:lnTo>
                <a:lnTo>
                  <a:pt x="4262" y="5309546"/>
                </a:lnTo>
                <a:lnTo>
                  <a:pt x="1073" y="5262358"/>
                </a:lnTo>
                <a:lnTo>
                  <a:pt x="0" y="5214620"/>
                </a:lnTo>
                <a:lnTo>
                  <a:pt x="0" y="1042923"/>
                </a:lnTo>
                <a:close/>
              </a:path>
            </a:pathLst>
          </a:custGeom>
          <a:ln w="25400">
            <a:solidFill>
              <a:srgbClr val="F7954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954786" y="425958"/>
            <a:ext cx="684530" cy="603885"/>
          </a:xfrm>
          <a:custGeom>
            <a:avLst/>
            <a:gdLst/>
            <a:ahLst/>
            <a:cxnLst/>
            <a:rect l="l" t="t" r="r" b="b"/>
            <a:pathLst>
              <a:path w="684530" h="603885">
                <a:moveTo>
                  <a:pt x="342138" y="0"/>
                </a:moveTo>
                <a:lnTo>
                  <a:pt x="0" y="603503"/>
                </a:lnTo>
                <a:lnTo>
                  <a:pt x="684276" y="603503"/>
                </a:lnTo>
                <a:lnTo>
                  <a:pt x="34213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54786" y="425958"/>
            <a:ext cx="684530" cy="603885"/>
          </a:xfrm>
          <a:custGeom>
            <a:avLst/>
            <a:gdLst/>
            <a:ahLst/>
            <a:cxnLst/>
            <a:rect l="l" t="t" r="r" b="b"/>
            <a:pathLst>
              <a:path w="684530" h="603885">
                <a:moveTo>
                  <a:pt x="0" y="603503"/>
                </a:moveTo>
                <a:lnTo>
                  <a:pt x="342138" y="0"/>
                </a:lnTo>
                <a:lnTo>
                  <a:pt x="684276" y="603503"/>
                </a:lnTo>
                <a:lnTo>
                  <a:pt x="0" y="603503"/>
                </a:lnTo>
                <a:close/>
              </a:path>
            </a:pathLst>
          </a:custGeom>
          <a:ln w="25400">
            <a:solidFill>
              <a:srgbClr val="385D8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93012" y="308813"/>
            <a:ext cx="673989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5" Type="http://schemas.openxmlformats.org/officeDocument/2006/relationships/image" Target="../media/image26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2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11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jp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7452" y="6370319"/>
              <a:ext cx="487679" cy="4876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1063" y="1566672"/>
              <a:ext cx="3834384" cy="22006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111" y="2302764"/>
              <a:ext cx="7847076" cy="27858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084" y="1092708"/>
              <a:ext cx="2456688" cy="1341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6944" sz="6600" spc="592">
                <a:solidFill>
                  <a:srgbClr val="FFFFFF"/>
                </a:solidFill>
              </a:rPr>
              <a:t>3</a:t>
            </a:r>
            <a:r>
              <a:rPr dirty="0" baseline="-6944" sz="6600" spc="-52">
                <a:solidFill>
                  <a:srgbClr val="FFFFFF"/>
                </a:solidFill>
              </a:rPr>
              <a:t> </a:t>
            </a:r>
            <a:r>
              <a:rPr dirty="0" sz="3600" spc="195"/>
              <a:t>a)</a:t>
            </a:r>
            <a:r>
              <a:rPr dirty="0" sz="3600" spc="-110"/>
              <a:t> </a:t>
            </a:r>
            <a:r>
              <a:rPr dirty="0" sz="3600" spc="85"/>
              <a:t>Tìm</a:t>
            </a:r>
            <a:r>
              <a:rPr dirty="0" sz="3600" spc="-100"/>
              <a:t> </a:t>
            </a:r>
            <a:r>
              <a:rPr dirty="0" sz="3600" spc="190"/>
              <a:t>chữ</a:t>
            </a:r>
            <a:r>
              <a:rPr dirty="0" sz="3600" spc="-125"/>
              <a:t> </a:t>
            </a:r>
            <a:r>
              <a:rPr dirty="0" sz="3600" spc="240"/>
              <a:t>số</a:t>
            </a:r>
            <a:r>
              <a:rPr dirty="0" sz="3600" spc="-114"/>
              <a:t> </a:t>
            </a:r>
            <a:r>
              <a:rPr dirty="0" sz="3600" spc="120"/>
              <a:t>thích</a:t>
            </a:r>
            <a:r>
              <a:rPr dirty="0" sz="3600" spc="-100"/>
              <a:t> </a:t>
            </a:r>
            <a:r>
              <a:rPr dirty="0" sz="3600" spc="235"/>
              <a:t>hợp</a:t>
            </a:r>
            <a:r>
              <a:rPr dirty="0" sz="3600" spc="-105"/>
              <a:t> </a:t>
            </a:r>
            <a:r>
              <a:rPr dirty="0" sz="3600" spc="140"/>
              <a:t>cho</a:t>
            </a:r>
            <a:r>
              <a:rPr dirty="0" sz="3600" spc="-110"/>
              <a:t> </a:t>
            </a:r>
            <a:r>
              <a:rPr dirty="0" sz="3600" spc="180"/>
              <a:t>ô</a:t>
            </a:r>
            <a:endParaRPr sz="3600"/>
          </a:p>
        </p:txBody>
      </p:sp>
      <p:grpSp>
        <p:nvGrpSpPr>
          <p:cNvPr id="3" name="object 3" descr=""/>
          <p:cNvGrpSpPr/>
          <p:nvPr/>
        </p:nvGrpSpPr>
        <p:grpSpPr>
          <a:xfrm>
            <a:off x="3595115" y="428244"/>
            <a:ext cx="4773295" cy="2092960"/>
            <a:chOff x="3595115" y="428244"/>
            <a:chExt cx="4773295" cy="20929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2127" y="428244"/>
              <a:ext cx="486155" cy="6477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5115" y="1299972"/>
              <a:ext cx="4206240" cy="122072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4639817" y="1410461"/>
            <a:ext cx="475615" cy="858519"/>
          </a:xfrm>
          <a:prstGeom prst="rect">
            <a:avLst/>
          </a:prstGeom>
          <a:solidFill>
            <a:srgbClr val="FFFFFF"/>
          </a:solidFill>
          <a:ln w="25400">
            <a:solidFill>
              <a:srgbClr val="001F5F"/>
            </a:solidFill>
          </a:ln>
        </p:spPr>
        <p:txBody>
          <a:bodyPr wrap="square" lIns="0" tIns="56515" rIns="0" bIns="0" rtlCol="0" vert="horz">
            <a:spAutoFit/>
          </a:bodyPr>
          <a:lstStyle/>
          <a:p>
            <a:pPr marL="95885">
              <a:lnSpc>
                <a:spcPct val="100000"/>
              </a:lnSpc>
              <a:spcBef>
                <a:spcPts val="445"/>
              </a:spcBef>
            </a:pPr>
            <a:r>
              <a:rPr dirty="0" sz="4400" spc="-50">
                <a:solidFill>
                  <a:srgbClr val="001F5F"/>
                </a:solidFill>
                <a:latin typeface="Arial"/>
                <a:cs typeface="Arial"/>
              </a:rPr>
              <a:t>0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32686" y="2621407"/>
            <a:ext cx="72409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185" b="1">
                <a:latin typeface="Times New Roman"/>
                <a:cs typeface="Times New Roman"/>
              </a:rPr>
              <a:t>b)</a:t>
            </a:r>
            <a:r>
              <a:rPr dirty="0" sz="3600" spc="-100" b="1">
                <a:latin typeface="Times New Roman"/>
                <a:cs typeface="Times New Roman"/>
              </a:rPr>
              <a:t> </a:t>
            </a:r>
            <a:r>
              <a:rPr dirty="0" sz="3600" spc="85" b="1">
                <a:latin typeface="Times New Roman"/>
                <a:cs typeface="Times New Roman"/>
              </a:rPr>
              <a:t>Tìm</a:t>
            </a:r>
            <a:r>
              <a:rPr dirty="0" sz="3600" spc="-110" b="1">
                <a:latin typeface="Times New Roman"/>
                <a:cs typeface="Times New Roman"/>
              </a:rPr>
              <a:t> </a:t>
            </a:r>
            <a:r>
              <a:rPr dirty="0" sz="3600" spc="240" b="1">
                <a:latin typeface="Times New Roman"/>
                <a:cs typeface="Times New Roman"/>
              </a:rPr>
              <a:t>số</a:t>
            </a:r>
            <a:r>
              <a:rPr dirty="0" sz="3600" spc="-114" b="1">
                <a:latin typeface="Times New Roman"/>
                <a:cs typeface="Times New Roman"/>
              </a:rPr>
              <a:t> </a:t>
            </a:r>
            <a:r>
              <a:rPr dirty="0" sz="3600" spc="235" b="1">
                <a:latin typeface="Times New Roman"/>
                <a:cs typeface="Times New Roman"/>
              </a:rPr>
              <a:t>tự</a:t>
            </a:r>
            <a:r>
              <a:rPr dirty="0" sz="3600" spc="-110" b="1">
                <a:latin typeface="Times New Roman"/>
                <a:cs typeface="Times New Roman"/>
              </a:rPr>
              <a:t> </a:t>
            </a:r>
            <a:r>
              <a:rPr dirty="0" sz="3600" spc="170" b="1">
                <a:latin typeface="Times New Roman"/>
                <a:cs typeface="Times New Roman"/>
              </a:rPr>
              <a:t>nhiên</a:t>
            </a:r>
            <a:r>
              <a:rPr dirty="0" sz="3600" spc="-100" b="1">
                <a:latin typeface="Times New Roman"/>
                <a:cs typeface="Times New Roman"/>
              </a:rPr>
              <a:t> </a:t>
            </a:r>
            <a:r>
              <a:rPr dirty="0" sz="3600" spc="120" b="1">
                <a:latin typeface="Times New Roman"/>
                <a:cs typeface="Times New Roman"/>
              </a:rPr>
              <a:t>thích</a:t>
            </a:r>
            <a:r>
              <a:rPr dirty="0" sz="3600" spc="-105" b="1">
                <a:latin typeface="Times New Roman"/>
                <a:cs typeface="Times New Roman"/>
              </a:rPr>
              <a:t> </a:t>
            </a:r>
            <a:r>
              <a:rPr dirty="0" sz="3600" spc="235" b="1">
                <a:latin typeface="Times New Roman"/>
                <a:cs typeface="Times New Roman"/>
              </a:rPr>
              <a:t>hợp</a:t>
            </a:r>
            <a:r>
              <a:rPr dirty="0" sz="3600" spc="-105" b="1">
                <a:latin typeface="Times New Roman"/>
                <a:cs typeface="Times New Roman"/>
              </a:rPr>
              <a:t> </a:t>
            </a:r>
            <a:r>
              <a:rPr dirty="0" sz="3600" spc="140" b="1">
                <a:latin typeface="Times New Roman"/>
                <a:cs typeface="Times New Roman"/>
              </a:rPr>
              <a:t>cho</a:t>
            </a:r>
            <a:r>
              <a:rPr dirty="0" sz="3600" spc="-105" b="1">
                <a:latin typeface="Times New Roman"/>
                <a:cs typeface="Times New Roman"/>
              </a:rPr>
              <a:t> </a:t>
            </a:r>
            <a:r>
              <a:rPr dirty="0" sz="3600" spc="180" b="1">
                <a:latin typeface="Times New Roman"/>
                <a:cs typeface="Times New Roman"/>
              </a:rPr>
              <a:t>ô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100327" y="2481072"/>
            <a:ext cx="9915525" cy="2467610"/>
            <a:chOff x="1100327" y="2481072"/>
            <a:chExt cx="9915525" cy="246761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6716" y="2481072"/>
              <a:ext cx="963168" cy="94335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0327" y="3834383"/>
              <a:ext cx="9915144" cy="111404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116074" y="4010405"/>
              <a:ext cx="809625" cy="734695"/>
            </a:xfrm>
            <a:custGeom>
              <a:avLst/>
              <a:gdLst/>
              <a:ahLst/>
              <a:cxnLst/>
              <a:rect l="l" t="t" r="r" b="b"/>
              <a:pathLst>
                <a:path w="809625" h="734695">
                  <a:moveTo>
                    <a:pt x="686815" y="0"/>
                  </a:moveTo>
                  <a:lnTo>
                    <a:pt x="122427" y="0"/>
                  </a:lnTo>
                  <a:lnTo>
                    <a:pt x="74795" y="9628"/>
                  </a:lnTo>
                  <a:lnTo>
                    <a:pt x="35877" y="35877"/>
                  </a:lnTo>
                  <a:lnTo>
                    <a:pt x="9628" y="74795"/>
                  </a:lnTo>
                  <a:lnTo>
                    <a:pt x="0" y="122428"/>
                  </a:lnTo>
                  <a:lnTo>
                    <a:pt x="0" y="612140"/>
                  </a:lnTo>
                  <a:lnTo>
                    <a:pt x="9628" y="659772"/>
                  </a:lnTo>
                  <a:lnTo>
                    <a:pt x="35877" y="698690"/>
                  </a:lnTo>
                  <a:lnTo>
                    <a:pt x="74795" y="724939"/>
                  </a:lnTo>
                  <a:lnTo>
                    <a:pt x="122427" y="734568"/>
                  </a:lnTo>
                  <a:lnTo>
                    <a:pt x="686815" y="734568"/>
                  </a:lnTo>
                  <a:lnTo>
                    <a:pt x="734448" y="724939"/>
                  </a:lnTo>
                  <a:lnTo>
                    <a:pt x="773366" y="698690"/>
                  </a:lnTo>
                  <a:lnTo>
                    <a:pt x="799615" y="659772"/>
                  </a:lnTo>
                  <a:lnTo>
                    <a:pt x="809244" y="612140"/>
                  </a:lnTo>
                  <a:lnTo>
                    <a:pt x="809244" y="122428"/>
                  </a:lnTo>
                  <a:lnTo>
                    <a:pt x="799615" y="74795"/>
                  </a:lnTo>
                  <a:lnTo>
                    <a:pt x="773366" y="35877"/>
                  </a:lnTo>
                  <a:lnTo>
                    <a:pt x="734448" y="9628"/>
                  </a:lnTo>
                  <a:lnTo>
                    <a:pt x="6868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116074" y="4010405"/>
              <a:ext cx="809625" cy="734695"/>
            </a:xfrm>
            <a:custGeom>
              <a:avLst/>
              <a:gdLst/>
              <a:ahLst/>
              <a:cxnLst/>
              <a:rect l="l" t="t" r="r" b="b"/>
              <a:pathLst>
                <a:path w="809625" h="734695">
                  <a:moveTo>
                    <a:pt x="0" y="122428"/>
                  </a:moveTo>
                  <a:lnTo>
                    <a:pt x="9628" y="74795"/>
                  </a:lnTo>
                  <a:lnTo>
                    <a:pt x="35877" y="35877"/>
                  </a:lnTo>
                  <a:lnTo>
                    <a:pt x="74795" y="9628"/>
                  </a:lnTo>
                  <a:lnTo>
                    <a:pt x="122427" y="0"/>
                  </a:lnTo>
                  <a:lnTo>
                    <a:pt x="686815" y="0"/>
                  </a:lnTo>
                  <a:lnTo>
                    <a:pt x="734448" y="9628"/>
                  </a:lnTo>
                  <a:lnTo>
                    <a:pt x="773366" y="35877"/>
                  </a:lnTo>
                  <a:lnTo>
                    <a:pt x="799615" y="74795"/>
                  </a:lnTo>
                  <a:lnTo>
                    <a:pt x="809244" y="122428"/>
                  </a:lnTo>
                  <a:lnTo>
                    <a:pt x="809244" y="612140"/>
                  </a:lnTo>
                  <a:lnTo>
                    <a:pt x="799615" y="659772"/>
                  </a:lnTo>
                  <a:lnTo>
                    <a:pt x="773366" y="698690"/>
                  </a:lnTo>
                  <a:lnTo>
                    <a:pt x="734448" y="724939"/>
                  </a:lnTo>
                  <a:lnTo>
                    <a:pt x="686815" y="734568"/>
                  </a:lnTo>
                  <a:lnTo>
                    <a:pt x="122427" y="734568"/>
                  </a:lnTo>
                  <a:lnTo>
                    <a:pt x="74795" y="724939"/>
                  </a:lnTo>
                  <a:lnTo>
                    <a:pt x="35877" y="698690"/>
                  </a:lnTo>
                  <a:lnTo>
                    <a:pt x="9628" y="659772"/>
                  </a:lnTo>
                  <a:lnTo>
                    <a:pt x="0" y="612140"/>
                  </a:lnTo>
                  <a:lnTo>
                    <a:pt x="0" y="1224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365629" y="3992702"/>
            <a:ext cx="30924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65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751061" y="3997705"/>
            <a:ext cx="835025" cy="760095"/>
            <a:chOff x="8751061" y="3997705"/>
            <a:chExt cx="835025" cy="760095"/>
          </a:xfrm>
        </p:grpSpPr>
        <p:sp>
          <p:nvSpPr>
            <p:cNvPr id="15" name="object 15" descr=""/>
            <p:cNvSpPr/>
            <p:nvPr/>
          </p:nvSpPr>
          <p:spPr>
            <a:xfrm>
              <a:off x="8763761" y="4010405"/>
              <a:ext cx="809625" cy="734695"/>
            </a:xfrm>
            <a:custGeom>
              <a:avLst/>
              <a:gdLst/>
              <a:ahLst/>
              <a:cxnLst/>
              <a:rect l="l" t="t" r="r" b="b"/>
              <a:pathLst>
                <a:path w="809625" h="734695">
                  <a:moveTo>
                    <a:pt x="686816" y="0"/>
                  </a:moveTo>
                  <a:lnTo>
                    <a:pt x="122428" y="0"/>
                  </a:lnTo>
                  <a:lnTo>
                    <a:pt x="74795" y="9628"/>
                  </a:lnTo>
                  <a:lnTo>
                    <a:pt x="35877" y="35877"/>
                  </a:lnTo>
                  <a:lnTo>
                    <a:pt x="9628" y="74795"/>
                  </a:lnTo>
                  <a:lnTo>
                    <a:pt x="0" y="122428"/>
                  </a:lnTo>
                  <a:lnTo>
                    <a:pt x="0" y="612140"/>
                  </a:lnTo>
                  <a:lnTo>
                    <a:pt x="9628" y="659772"/>
                  </a:lnTo>
                  <a:lnTo>
                    <a:pt x="35877" y="698690"/>
                  </a:lnTo>
                  <a:lnTo>
                    <a:pt x="74795" y="724939"/>
                  </a:lnTo>
                  <a:lnTo>
                    <a:pt x="122428" y="734568"/>
                  </a:lnTo>
                  <a:lnTo>
                    <a:pt x="686816" y="734568"/>
                  </a:lnTo>
                  <a:lnTo>
                    <a:pt x="734448" y="724939"/>
                  </a:lnTo>
                  <a:lnTo>
                    <a:pt x="773366" y="698690"/>
                  </a:lnTo>
                  <a:lnTo>
                    <a:pt x="799615" y="659772"/>
                  </a:lnTo>
                  <a:lnTo>
                    <a:pt x="809244" y="612140"/>
                  </a:lnTo>
                  <a:lnTo>
                    <a:pt x="809244" y="122428"/>
                  </a:lnTo>
                  <a:lnTo>
                    <a:pt x="799615" y="74795"/>
                  </a:lnTo>
                  <a:lnTo>
                    <a:pt x="773366" y="35877"/>
                  </a:lnTo>
                  <a:lnTo>
                    <a:pt x="734448" y="9628"/>
                  </a:lnTo>
                  <a:lnTo>
                    <a:pt x="686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763761" y="4010405"/>
              <a:ext cx="809625" cy="734695"/>
            </a:xfrm>
            <a:custGeom>
              <a:avLst/>
              <a:gdLst/>
              <a:ahLst/>
              <a:cxnLst/>
              <a:rect l="l" t="t" r="r" b="b"/>
              <a:pathLst>
                <a:path w="809625" h="734695">
                  <a:moveTo>
                    <a:pt x="0" y="122428"/>
                  </a:moveTo>
                  <a:lnTo>
                    <a:pt x="9628" y="74795"/>
                  </a:lnTo>
                  <a:lnTo>
                    <a:pt x="35877" y="35877"/>
                  </a:lnTo>
                  <a:lnTo>
                    <a:pt x="74795" y="9628"/>
                  </a:lnTo>
                  <a:lnTo>
                    <a:pt x="122428" y="0"/>
                  </a:lnTo>
                  <a:lnTo>
                    <a:pt x="686816" y="0"/>
                  </a:lnTo>
                  <a:lnTo>
                    <a:pt x="734448" y="9628"/>
                  </a:lnTo>
                  <a:lnTo>
                    <a:pt x="773366" y="35877"/>
                  </a:lnTo>
                  <a:lnTo>
                    <a:pt x="799615" y="74795"/>
                  </a:lnTo>
                  <a:lnTo>
                    <a:pt x="809244" y="122428"/>
                  </a:lnTo>
                  <a:lnTo>
                    <a:pt x="809244" y="612140"/>
                  </a:lnTo>
                  <a:lnTo>
                    <a:pt x="799615" y="659772"/>
                  </a:lnTo>
                  <a:lnTo>
                    <a:pt x="773366" y="698690"/>
                  </a:lnTo>
                  <a:lnTo>
                    <a:pt x="734448" y="724939"/>
                  </a:lnTo>
                  <a:lnTo>
                    <a:pt x="686816" y="734568"/>
                  </a:lnTo>
                  <a:lnTo>
                    <a:pt x="122428" y="734568"/>
                  </a:lnTo>
                  <a:lnTo>
                    <a:pt x="74795" y="724939"/>
                  </a:lnTo>
                  <a:lnTo>
                    <a:pt x="35877" y="698690"/>
                  </a:lnTo>
                  <a:lnTo>
                    <a:pt x="9628" y="659772"/>
                  </a:lnTo>
                  <a:lnTo>
                    <a:pt x="0" y="612140"/>
                  </a:lnTo>
                  <a:lnTo>
                    <a:pt x="0" y="122428"/>
                  </a:lnTo>
                  <a:close/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8899017" y="4027754"/>
            <a:ext cx="5410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70">
                <a:solidFill>
                  <a:srgbClr val="FF0000"/>
                </a:solidFill>
                <a:latin typeface="Arial"/>
                <a:cs typeface="Arial"/>
              </a:rPr>
              <a:t>85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012" y="209499"/>
            <a:ext cx="1013015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88645" algn="l"/>
              </a:tabLst>
            </a:pPr>
            <a:r>
              <a:rPr dirty="0" baseline="-16414" sz="6600" spc="517">
                <a:solidFill>
                  <a:srgbClr val="FFFFFF"/>
                </a:solidFill>
              </a:rPr>
              <a:t>4</a:t>
            </a:r>
            <a:r>
              <a:rPr dirty="0" baseline="-16414" sz="6600">
                <a:solidFill>
                  <a:srgbClr val="FFFFFF"/>
                </a:solidFill>
              </a:rPr>
              <a:t>	</a:t>
            </a:r>
            <a:r>
              <a:rPr dirty="0" sz="2800"/>
              <a:t>Nguyên</a:t>
            </a:r>
            <a:r>
              <a:rPr dirty="0" sz="2800" spc="235"/>
              <a:t> </a:t>
            </a:r>
            <a:r>
              <a:rPr dirty="0" sz="2800" spc="125"/>
              <a:t>muốn</a:t>
            </a:r>
            <a:r>
              <a:rPr dirty="0" sz="2800" spc="250"/>
              <a:t> </a:t>
            </a:r>
            <a:r>
              <a:rPr dirty="0" sz="2800" spc="114"/>
              <a:t>chọn</a:t>
            </a:r>
            <a:r>
              <a:rPr dirty="0" sz="2800" spc="235"/>
              <a:t> </a:t>
            </a:r>
            <a:r>
              <a:rPr dirty="0" sz="2800" spc="114"/>
              <a:t>con</a:t>
            </a:r>
            <a:r>
              <a:rPr dirty="0" sz="2800" spc="235"/>
              <a:t> </a:t>
            </a:r>
            <a:r>
              <a:rPr dirty="0" sz="2800" spc="165"/>
              <a:t>đường</a:t>
            </a:r>
            <a:r>
              <a:rPr dirty="0" sz="2800" spc="229"/>
              <a:t> </a:t>
            </a:r>
            <a:r>
              <a:rPr dirty="0" sz="2800" spc="85"/>
              <a:t>ngắn</a:t>
            </a:r>
            <a:r>
              <a:rPr dirty="0" sz="2800" spc="235"/>
              <a:t> </a:t>
            </a:r>
            <a:r>
              <a:rPr dirty="0" sz="2800" spc="185"/>
              <a:t>hơn</a:t>
            </a:r>
            <a:r>
              <a:rPr dirty="0" sz="2800" spc="235"/>
              <a:t> </a:t>
            </a:r>
            <a:r>
              <a:rPr dirty="0" sz="2800" spc="170"/>
              <a:t>để</a:t>
            </a:r>
            <a:r>
              <a:rPr dirty="0" sz="2800" spc="235"/>
              <a:t> </a:t>
            </a:r>
            <a:r>
              <a:rPr dirty="0" sz="2800" spc="100"/>
              <a:t>đi</a:t>
            </a:r>
            <a:r>
              <a:rPr dirty="0" sz="2800" spc="225"/>
              <a:t> </a:t>
            </a:r>
            <a:r>
              <a:rPr dirty="0" sz="2800" spc="130"/>
              <a:t>bộ</a:t>
            </a:r>
            <a:r>
              <a:rPr dirty="0" sz="2800" spc="245"/>
              <a:t> </a:t>
            </a:r>
            <a:r>
              <a:rPr dirty="0" sz="2800" spc="185"/>
              <a:t>từ</a:t>
            </a:r>
            <a:r>
              <a:rPr dirty="0" sz="2800" spc="229"/>
              <a:t> </a:t>
            </a:r>
            <a:r>
              <a:rPr dirty="0" sz="2800" spc="75"/>
              <a:t>nhà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1822704"/>
            <a:ext cx="5704332" cy="405384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669542" y="840993"/>
            <a:ext cx="9578340" cy="39808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45" b="1">
                <a:latin typeface="Times New Roman"/>
                <a:cs typeface="Times New Roman"/>
              </a:rPr>
              <a:t>đến</a:t>
            </a:r>
            <a:r>
              <a:rPr dirty="0" sz="2800" spc="10" b="1">
                <a:latin typeface="Times New Roman"/>
                <a:cs typeface="Times New Roman"/>
              </a:rPr>
              <a:t> </a:t>
            </a:r>
            <a:r>
              <a:rPr dirty="0" sz="2800" spc="125" b="1">
                <a:latin typeface="Times New Roman"/>
                <a:cs typeface="Times New Roman"/>
              </a:rPr>
              <a:t>trường.</a:t>
            </a:r>
            <a:r>
              <a:rPr dirty="0" sz="2800" b="1">
                <a:latin typeface="Times New Roman"/>
                <a:cs typeface="Times New Roman"/>
              </a:rPr>
              <a:t> </a:t>
            </a:r>
            <a:r>
              <a:rPr dirty="0" sz="2800" spc="100" b="1">
                <a:latin typeface="Times New Roman"/>
                <a:cs typeface="Times New Roman"/>
              </a:rPr>
              <a:t>Theo</a:t>
            </a:r>
            <a:r>
              <a:rPr dirty="0" sz="2800" spc="25" b="1">
                <a:latin typeface="Times New Roman"/>
                <a:cs typeface="Times New Roman"/>
              </a:rPr>
              <a:t> </a:t>
            </a:r>
            <a:r>
              <a:rPr dirty="0" sz="2800" spc="110" b="1">
                <a:latin typeface="Times New Roman"/>
                <a:cs typeface="Times New Roman"/>
              </a:rPr>
              <a:t>em,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Nguyên</a:t>
            </a:r>
            <a:r>
              <a:rPr dirty="0" sz="2800" spc="15" b="1">
                <a:latin typeface="Times New Roman"/>
                <a:cs typeface="Times New Roman"/>
              </a:rPr>
              <a:t> </a:t>
            </a:r>
            <a:r>
              <a:rPr dirty="0" sz="2800" spc="160" b="1">
                <a:latin typeface="Times New Roman"/>
                <a:cs typeface="Times New Roman"/>
              </a:rPr>
              <a:t>nên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spc="110" b="1">
                <a:latin typeface="Times New Roman"/>
                <a:cs typeface="Times New Roman"/>
              </a:rPr>
              <a:t>chọn</a:t>
            </a:r>
            <a:r>
              <a:rPr dirty="0" sz="2800" spc="10" b="1">
                <a:latin typeface="Times New Roman"/>
                <a:cs typeface="Times New Roman"/>
              </a:rPr>
              <a:t> </a:t>
            </a:r>
            <a:r>
              <a:rPr dirty="0" sz="2800" spc="110" b="1">
                <a:latin typeface="Times New Roman"/>
                <a:cs typeface="Times New Roman"/>
              </a:rPr>
              <a:t>con</a:t>
            </a:r>
            <a:r>
              <a:rPr dirty="0" sz="2800" spc="15" b="1">
                <a:latin typeface="Times New Roman"/>
                <a:cs typeface="Times New Roman"/>
              </a:rPr>
              <a:t> </a:t>
            </a:r>
            <a:r>
              <a:rPr dirty="0" sz="2800" spc="170" b="1">
                <a:latin typeface="Times New Roman"/>
                <a:cs typeface="Times New Roman"/>
              </a:rPr>
              <a:t>đường</a:t>
            </a:r>
            <a:r>
              <a:rPr dirty="0" sz="2800" spc="5" b="1">
                <a:latin typeface="Times New Roman"/>
                <a:cs typeface="Times New Roman"/>
              </a:rPr>
              <a:t> </a:t>
            </a:r>
            <a:r>
              <a:rPr dirty="0" sz="2800" spc="105" b="1">
                <a:latin typeface="Times New Roman"/>
                <a:cs typeface="Times New Roman"/>
              </a:rPr>
              <a:t>tô</a:t>
            </a:r>
            <a:r>
              <a:rPr dirty="0" sz="2800" spc="10" b="1">
                <a:latin typeface="Times New Roman"/>
                <a:cs typeface="Times New Roman"/>
              </a:rPr>
              <a:t> </a:t>
            </a:r>
            <a:r>
              <a:rPr dirty="0" sz="2800" spc="75" b="1">
                <a:latin typeface="Times New Roman"/>
                <a:cs typeface="Times New Roman"/>
              </a:rPr>
              <a:t>màu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 spc="145" b="1">
                <a:latin typeface="Times New Roman"/>
                <a:cs typeface="Times New Roman"/>
              </a:rPr>
              <a:t>đỏ</a:t>
            </a:r>
            <a:r>
              <a:rPr dirty="0" sz="2800" spc="-70" b="1">
                <a:latin typeface="Times New Roman"/>
                <a:cs typeface="Times New Roman"/>
              </a:rPr>
              <a:t> </a:t>
            </a:r>
            <a:r>
              <a:rPr dirty="0" sz="2800" spc="55" b="1">
                <a:latin typeface="Times New Roman"/>
                <a:cs typeface="Times New Roman"/>
              </a:rPr>
              <a:t>hay</a:t>
            </a:r>
            <a:r>
              <a:rPr dirty="0" sz="2800" spc="-80" b="1">
                <a:latin typeface="Times New Roman"/>
                <a:cs typeface="Times New Roman"/>
              </a:rPr>
              <a:t> </a:t>
            </a:r>
            <a:r>
              <a:rPr dirty="0" sz="2800" spc="100" b="1">
                <a:latin typeface="Times New Roman"/>
                <a:cs typeface="Times New Roman"/>
              </a:rPr>
              <a:t>màu</a:t>
            </a:r>
            <a:r>
              <a:rPr dirty="0" sz="2800" spc="-70" b="1">
                <a:latin typeface="Times New Roman"/>
                <a:cs typeface="Times New Roman"/>
              </a:rPr>
              <a:t> </a:t>
            </a:r>
            <a:r>
              <a:rPr dirty="0" sz="2800" spc="-10" b="1">
                <a:latin typeface="Times New Roman"/>
                <a:cs typeface="Times New Roman"/>
              </a:rPr>
              <a:t>xanh?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185"/>
              </a:spcBef>
            </a:pPr>
            <a:endParaRPr sz="2800">
              <a:latin typeface="Times New Roman"/>
              <a:cs typeface="Times New Roman"/>
            </a:endParaRPr>
          </a:p>
          <a:p>
            <a:pPr algn="just" marL="5233035" marR="5080">
              <a:lnSpc>
                <a:spcPct val="100000"/>
              </a:lnSpc>
            </a:pPr>
            <a:r>
              <a:rPr dirty="0" sz="2800" spc="110">
                <a:solidFill>
                  <a:srgbClr val="FF0000"/>
                </a:solidFill>
                <a:latin typeface="Caladea"/>
                <a:cs typeface="Caladea"/>
              </a:rPr>
              <a:t>V</a:t>
            </a:r>
            <a:r>
              <a:rPr dirty="0" sz="2800">
                <a:solidFill>
                  <a:srgbClr val="FF0000"/>
                </a:solidFill>
                <a:latin typeface="Caladea"/>
                <a:cs typeface="Caladea"/>
              </a:rPr>
              <a:t>ì</a:t>
            </a:r>
            <a:r>
              <a:rPr dirty="0" sz="2800" spc="26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 spc="-20">
                <a:solidFill>
                  <a:srgbClr val="FF0000"/>
                </a:solidFill>
                <a:latin typeface="Caladea"/>
                <a:cs typeface="Caladea"/>
              </a:rPr>
              <a:t>0,74</a:t>
            </a:r>
            <a:r>
              <a:rPr dirty="0" sz="2800" spc="254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 spc="-20">
                <a:solidFill>
                  <a:srgbClr val="FF0000"/>
                </a:solidFill>
                <a:latin typeface="Caladea"/>
                <a:cs typeface="Caladea"/>
              </a:rPr>
              <a:t>&lt;</a:t>
            </a:r>
            <a:r>
              <a:rPr dirty="0" sz="2800" spc="254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 spc="-15">
                <a:solidFill>
                  <a:srgbClr val="FF0000"/>
                </a:solidFill>
                <a:latin typeface="Caladea"/>
                <a:cs typeface="Caladea"/>
              </a:rPr>
              <a:t>0,8</a:t>
            </a:r>
            <a:r>
              <a:rPr dirty="0" sz="2800" spc="26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 spc="-330">
                <a:solidFill>
                  <a:srgbClr val="FF0000"/>
                </a:solidFill>
                <a:latin typeface="DejaVu Serif Condensed"/>
                <a:cs typeface="DejaVu Serif Condensed"/>
              </a:rPr>
              <a:t>⟹</a:t>
            </a:r>
            <a:r>
              <a:rPr dirty="0" sz="2800" spc="7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2800" spc="-20">
                <a:solidFill>
                  <a:srgbClr val="FF0000"/>
                </a:solidFill>
                <a:latin typeface="Caladea"/>
                <a:cs typeface="Caladea"/>
              </a:rPr>
              <a:t>Con</a:t>
            </a:r>
            <a:r>
              <a:rPr dirty="0" sz="2800" spc="26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 spc="-35">
                <a:solidFill>
                  <a:srgbClr val="FF0000"/>
                </a:solidFill>
                <a:latin typeface="DejaVu Serif Condensed"/>
                <a:cs typeface="DejaVu Serif Condensed"/>
              </a:rPr>
              <a:t>đường</a:t>
            </a:r>
            <a:r>
              <a:rPr dirty="0" sz="2800" spc="-120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2800" spc="-25">
                <a:solidFill>
                  <a:srgbClr val="FF0000"/>
                </a:solidFill>
                <a:latin typeface="Caladea"/>
                <a:cs typeface="Caladea"/>
              </a:rPr>
              <a:t>màu</a:t>
            </a:r>
            <a:r>
              <a:rPr dirty="0" sz="2800" spc="210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 spc="-50">
                <a:solidFill>
                  <a:srgbClr val="FF0000"/>
                </a:solidFill>
                <a:latin typeface="DejaVu Serif Condensed"/>
                <a:cs typeface="DejaVu Serif Condensed"/>
              </a:rPr>
              <a:t>đỏ</a:t>
            </a:r>
            <a:r>
              <a:rPr dirty="0" sz="2800" spc="192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2800" spc="-150">
                <a:solidFill>
                  <a:srgbClr val="FF0000"/>
                </a:solidFill>
                <a:latin typeface="DejaVu Serif Condensed"/>
                <a:cs typeface="DejaVu Serif Condensed"/>
              </a:rPr>
              <a:t>ngắn</a:t>
            </a:r>
            <a:r>
              <a:rPr dirty="0" sz="2800" spc="1939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2800">
                <a:solidFill>
                  <a:srgbClr val="FF0000"/>
                </a:solidFill>
                <a:latin typeface="DejaVu Serif Condensed"/>
                <a:cs typeface="DejaVu Serif Condensed"/>
              </a:rPr>
              <a:t>hơn</a:t>
            </a:r>
            <a:r>
              <a:rPr dirty="0" sz="2800" spc="192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2800" spc="-15">
                <a:solidFill>
                  <a:srgbClr val="FF0000"/>
                </a:solidFill>
                <a:latin typeface="Caladea"/>
                <a:cs typeface="Caladea"/>
              </a:rPr>
              <a:t>con</a:t>
            </a:r>
            <a:r>
              <a:rPr dirty="0" sz="2800" spc="-1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 spc="-35">
                <a:solidFill>
                  <a:srgbClr val="FF0000"/>
                </a:solidFill>
                <a:latin typeface="DejaVu Serif Condensed"/>
                <a:cs typeface="DejaVu Serif Condensed"/>
              </a:rPr>
              <a:t>đường</a:t>
            </a:r>
            <a:r>
              <a:rPr dirty="0" sz="2800" spc="-17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2800" spc="-25">
                <a:solidFill>
                  <a:srgbClr val="FF0000"/>
                </a:solidFill>
                <a:latin typeface="Caladea"/>
                <a:cs typeface="Caladea"/>
              </a:rPr>
              <a:t>màu</a:t>
            </a:r>
            <a:r>
              <a:rPr dirty="0" sz="2800" spc="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2800" spc="-20">
                <a:solidFill>
                  <a:srgbClr val="FF0000"/>
                </a:solidFill>
                <a:latin typeface="Caladea"/>
                <a:cs typeface="Caladea"/>
              </a:rPr>
              <a:t>xanh.</a:t>
            </a:r>
            <a:endParaRPr sz="2800">
              <a:latin typeface="Caladea"/>
              <a:cs typeface="Caladea"/>
            </a:endParaRPr>
          </a:p>
          <a:p>
            <a:pPr algn="just" marL="5233035">
              <a:lnSpc>
                <a:spcPct val="100000"/>
              </a:lnSpc>
              <a:spcBef>
                <a:spcPts val="5"/>
              </a:spcBef>
            </a:pPr>
            <a:r>
              <a:rPr dirty="0" sz="2800" spc="100" b="1">
                <a:solidFill>
                  <a:srgbClr val="FF0000"/>
                </a:solidFill>
                <a:latin typeface="Times New Roman"/>
                <a:cs typeface="Times New Roman"/>
              </a:rPr>
              <a:t>Theo</a:t>
            </a:r>
            <a:r>
              <a:rPr dirty="0" sz="2800" spc="285" b="1">
                <a:solidFill>
                  <a:srgbClr val="FF0000"/>
                </a:solidFill>
                <a:latin typeface="Times New Roman"/>
                <a:cs typeface="Times New Roman"/>
              </a:rPr>
              <a:t>   </a:t>
            </a:r>
            <a:r>
              <a:rPr dirty="0" sz="2800" spc="110" b="1">
                <a:solidFill>
                  <a:srgbClr val="FF0000"/>
                </a:solidFill>
                <a:latin typeface="Times New Roman"/>
                <a:cs typeface="Times New Roman"/>
              </a:rPr>
              <a:t>em,</a:t>
            </a:r>
            <a:r>
              <a:rPr dirty="0" sz="2800" spc="280" b="1">
                <a:solidFill>
                  <a:srgbClr val="FF0000"/>
                </a:solidFill>
                <a:latin typeface="Times New Roman"/>
                <a:cs typeface="Times New Roman"/>
              </a:rPr>
              <a:t>   </a:t>
            </a:r>
            <a:r>
              <a:rPr dirty="0" sz="2800" b="1">
                <a:solidFill>
                  <a:srgbClr val="FF0000"/>
                </a:solidFill>
                <a:latin typeface="Times New Roman"/>
                <a:cs typeface="Times New Roman"/>
              </a:rPr>
              <a:t>Nguyên</a:t>
            </a:r>
            <a:r>
              <a:rPr dirty="0" sz="2800" spc="280" b="1">
                <a:solidFill>
                  <a:srgbClr val="FF0000"/>
                </a:solidFill>
                <a:latin typeface="Times New Roman"/>
                <a:cs typeface="Times New Roman"/>
              </a:rPr>
              <a:t>   </a:t>
            </a:r>
            <a:r>
              <a:rPr dirty="0" sz="2800" spc="135" b="1">
                <a:solidFill>
                  <a:srgbClr val="FF0000"/>
                </a:solidFill>
                <a:latin typeface="Times New Roman"/>
                <a:cs typeface="Times New Roman"/>
              </a:rPr>
              <a:t>nên</a:t>
            </a:r>
            <a:endParaRPr sz="2800">
              <a:latin typeface="Times New Roman"/>
              <a:cs typeface="Times New Roman"/>
            </a:endParaRPr>
          </a:p>
          <a:p>
            <a:pPr algn="just" marL="5233035">
              <a:lnSpc>
                <a:spcPct val="100000"/>
              </a:lnSpc>
            </a:pPr>
            <a:r>
              <a:rPr dirty="0" sz="2800" spc="114" b="1">
                <a:solidFill>
                  <a:srgbClr val="FF0000"/>
                </a:solidFill>
                <a:latin typeface="Times New Roman"/>
                <a:cs typeface="Times New Roman"/>
              </a:rPr>
              <a:t>chọn</a:t>
            </a:r>
            <a:r>
              <a:rPr dirty="0" sz="28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114" b="1">
                <a:solidFill>
                  <a:srgbClr val="FF0000"/>
                </a:solidFill>
                <a:latin typeface="Times New Roman"/>
                <a:cs typeface="Times New Roman"/>
              </a:rPr>
              <a:t>con</a:t>
            </a:r>
            <a:r>
              <a:rPr dirty="0" sz="28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170" b="1">
                <a:solidFill>
                  <a:srgbClr val="FF0000"/>
                </a:solidFill>
                <a:latin typeface="Times New Roman"/>
                <a:cs typeface="Times New Roman"/>
              </a:rPr>
              <a:t>đường</a:t>
            </a:r>
            <a:r>
              <a:rPr dirty="0" sz="28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100" b="1">
                <a:solidFill>
                  <a:srgbClr val="FF0000"/>
                </a:solidFill>
                <a:latin typeface="Times New Roman"/>
                <a:cs typeface="Times New Roman"/>
              </a:rPr>
              <a:t>màu</a:t>
            </a:r>
            <a:r>
              <a:rPr dirty="0" sz="28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2800" spc="45" b="1">
                <a:solidFill>
                  <a:srgbClr val="FF0000"/>
                </a:solidFill>
                <a:latin typeface="Times New Roman"/>
                <a:cs typeface="Times New Roman"/>
              </a:rPr>
              <a:t>đỏ.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93012" y="209499"/>
            <a:ext cx="1013142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588645" algn="l"/>
              </a:tabLst>
            </a:pPr>
            <a:r>
              <a:rPr dirty="0" baseline="-16414" sz="6600" spc="517">
                <a:solidFill>
                  <a:srgbClr val="FFFFFF"/>
                </a:solidFill>
              </a:rPr>
              <a:t>5</a:t>
            </a:r>
            <a:r>
              <a:rPr dirty="0" baseline="-16414" sz="6600">
                <a:solidFill>
                  <a:srgbClr val="FFFFFF"/>
                </a:solidFill>
              </a:rPr>
              <a:t>	</a:t>
            </a:r>
            <a:r>
              <a:rPr dirty="0" sz="2800" spc="110"/>
              <a:t>Thời</a:t>
            </a:r>
            <a:r>
              <a:rPr dirty="0" sz="2800" spc="35"/>
              <a:t> </a:t>
            </a:r>
            <a:r>
              <a:rPr dirty="0" sz="2800" spc="90"/>
              <a:t>gian</a:t>
            </a:r>
            <a:r>
              <a:rPr dirty="0" sz="2800" spc="45"/>
              <a:t> </a:t>
            </a:r>
            <a:r>
              <a:rPr dirty="0" sz="2800" spc="55"/>
              <a:t>chạy</a:t>
            </a:r>
            <a:r>
              <a:rPr dirty="0" sz="2800" spc="65"/>
              <a:t> </a:t>
            </a:r>
            <a:r>
              <a:rPr dirty="0" sz="2800" spc="140"/>
              <a:t>hết</a:t>
            </a:r>
            <a:r>
              <a:rPr dirty="0" sz="2800" spc="40"/>
              <a:t> </a:t>
            </a:r>
            <a:r>
              <a:rPr dirty="0" sz="2800" spc="250"/>
              <a:t>100</a:t>
            </a:r>
            <a:r>
              <a:rPr dirty="0" sz="2800" spc="55"/>
              <a:t> </a:t>
            </a:r>
            <a:r>
              <a:rPr dirty="0" sz="2800" spc="140"/>
              <a:t>m</a:t>
            </a:r>
            <a:r>
              <a:rPr dirty="0" sz="2800" spc="45"/>
              <a:t> </a:t>
            </a:r>
            <a:r>
              <a:rPr dirty="0" sz="2800" spc="80"/>
              <a:t>của</a:t>
            </a:r>
            <a:r>
              <a:rPr dirty="0" sz="2800" spc="55"/>
              <a:t> </a:t>
            </a:r>
            <a:r>
              <a:rPr dirty="0" sz="2800" spc="85"/>
              <a:t>ba</a:t>
            </a:r>
            <a:r>
              <a:rPr dirty="0" sz="2800" spc="40"/>
              <a:t> </a:t>
            </a:r>
            <a:r>
              <a:rPr dirty="0" sz="2800" spc="90"/>
              <a:t>bạn</a:t>
            </a:r>
            <a:r>
              <a:rPr dirty="0" sz="2800" spc="45"/>
              <a:t> </a:t>
            </a:r>
            <a:r>
              <a:rPr dirty="0" sz="2800"/>
              <a:t>Khoa,</a:t>
            </a:r>
            <a:r>
              <a:rPr dirty="0" sz="2800" spc="45"/>
              <a:t> </a:t>
            </a:r>
            <a:r>
              <a:rPr dirty="0" sz="2800"/>
              <a:t>Châu,</a:t>
            </a:r>
            <a:r>
              <a:rPr dirty="0" sz="2800" spc="50"/>
              <a:t> </a:t>
            </a:r>
            <a:r>
              <a:rPr dirty="0" sz="2800" spc="100"/>
              <a:t>Thư</a:t>
            </a:r>
            <a:r>
              <a:rPr dirty="0" sz="2800" spc="55"/>
              <a:t> </a:t>
            </a:r>
            <a:r>
              <a:rPr dirty="0" sz="2800" spc="70"/>
              <a:t>lần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1193393" y="840993"/>
            <a:ext cx="10007600" cy="38868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88315" marR="5080">
              <a:lnSpc>
                <a:spcPct val="100000"/>
              </a:lnSpc>
              <a:spcBef>
                <a:spcPts val="95"/>
              </a:spcBef>
            </a:pPr>
            <a:r>
              <a:rPr dirty="0" sz="2800" spc="190" b="1">
                <a:latin typeface="Times New Roman"/>
                <a:cs typeface="Times New Roman"/>
              </a:rPr>
              <a:t>lượt</a:t>
            </a:r>
            <a:r>
              <a:rPr dirty="0" sz="2800" spc="16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là:</a:t>
            </a:r>
            <a:r>
              <a:rPr dirty="0" sz="2800" spc="170" b="1">
                <a:latin typeface="Times New Roman"/>
                <a:cs typeface="Times New Roman"/>
              </a:rPr>
              <a:t> </a:t>
            </a:r>
            <a:r>
              <a:rPr dirty="0" sz="2800" spc="190" b="1">
                <a:latin typeface="Times New Roman"/>
                <a:cs typeface="Times New Roman"/>
              </a:rPr>
              <a:t>18,48</a:t>
            </a:r>
            <a:r>
              <a:rPr dirty="0" sz="2800" spc="17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giây;</a:t>
            </a:r>
            <a:r>
              <a:rPr dirty="0" sz="2800" spc="165" b="1">
                <a:latin typeface="Times New Roman"/>
                <a:cs typeface="Times New Roman"/>
              </a:rPr>
              <a:t> </a:t>
            </a:r>
            <a:r>
              <a:rPr dirty="0" sz="2800" spc="190" b="1">
                <a:latin typeface="Times New Roman"/>
                <a:cs typeface="Times New Roman"/>
              </a:rPr>
              <a:t>18,40</a:t>
            </a:r>
            <a:r>
              <a:rPr dirty="0" sz="2800" spc="17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giây;</a:t>
            </a:r>
            <a:r>
              <a:rPr dirty="0" sz="2800" spc="170" b="1">
                <a:latin typeface="Times New Roman"/>
                <a:cs typeface="Times New Roman"/>
              </a:rPr>
              <a:t> </a:t>
            </a:r>
            <a:r>
              <a:rPr dirty="0" sz="2800" spc="190" b="1">
                <a:latin typeface="Times New Roman"/>
                <a:cs typeface="Times New Roman"/>
              </a:rPr>
              <a:t>18,58</a:t>
            </a:r>
            <a:r>
              <a:rPr dirty="0" sz="2800" spc="18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giây.</a:t>
            </a:r>
            <a:r>
              <a:rPr dirty="0" sz="2800" spc="170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Hãy</a:t>
            </a:r>
            <a:r>
              <a:rPr dirty="0" sz="2800" spc="175" b="1">
                <a:latin typeface="Times New Roman"/>
                <a:cs typeface="Times New Roman"/>
              </a:rPr>
              <a:t> </a:t>
            </a:r>
            <a:r>
              <a:rPr dirty="0" sz="2800" spc="105" b="1">
                <a:latin typeface="Times New Roman"/>
                <a:cs typeface="Times New Roman"/>
              </a:rPr>
              <a:t>cho</a:t>
            </a:r>
            <a:r>
              <a:rPr dirty="0" sz="2800" spc="175" b="1">
                <a:latin typeface="Times New Roman"/>
                <a:cs typeface="Times New Roman"/>
              </a:rPr>
              <a:t> </a:t>
            </a:r>
            <a:r>
              <a:rPr dirty="0" sz="2800" spc="120" b="1">
                <a:latin typeface="Times New Roman"/>
                <a:cs typeface="Times New Roman"/>
              </a:rPr>
              <a:t>biết</a:t>
            </a:r>
            <a:r>
              <a:rPr dirty="0" sz="2800" spc="185" b="1">
                <a:latin typeface="Times New Roman"/>
                <a:cs typeface="Times New Roman"/>
              </a:rPr>
              <a:t> </a:t>
            </a:r>
            <a:r>
              <a:rPr dirty="0" sz="2800" spc="70" b="1">
                <a:latin typeface="Times New Roman"/>
                <a:cs typeface="Times New Roman"/>
              </a:rPr>
              <a:t>ai </a:t>
            </a:r>
            <a:r>
              <a:rPr dirty="0" sz="2800" spc="85" b="1">
                <a:latin typeface="Times New Roman"/>
                <a:cs typeface="Times New Roman"/>
              </a:rPr>
              <a:t>là</a:t>
            </a:r>
            <a:r>
              <a:rPr dirty="0" sz="2800" spc="-80" b="1">
                <a:latin typeface="Times New Roman"/>
                <a:cs typeface="Times New Roman"/>
              </a:rPr>
              <a:t> </a:t>
            </a:r>
            <a:r>
              <a:rPr dirty="0" sz="2800" spc="175" b="1">
                <a:latin typeface="Times New Roman"/>
                <a:cs typeface="Times New Roman"/>
              </a:rPr>
              <a:t>người</a:t>
            </a:r>
            <a:r>
              <a:rPr dirty="0" sz="2800" spc="-95" b="1">
                <a:latin typeface="Times New Roman"/>
                <a:cs typeface="Times New Roman"/>
              </a:rPr>
              <a:t> </a:t>
            </a:r>
            <a:r>
              <a:rPr dirty="0" sz="2800" spc="114" b="1">
                <a:latin typeface="Times New Roman"/>
                <a:cs typeface="Times New Roman"/>
              </a:rPr>
              <a:t>về</a:t>
            </a:r>
            <a:r>
              <a:rPr dirty="0" sz="2800" spc="-75" b="1">
                <a:latin typeface="Times New Roman"/>
                <a:cs typeface="Times New Roman"/>
              </a:rPr>
              <a:t> </a:t>
            </a:r>
            <a:r>
              <a:rPr dirty="0" sz="2800" spc="85" b="1">
                <a:latin typeface="Times New Roman"/>
                <a:cs typeface="Times New Roman"/>
              </a:rPr>
              <a:t>đích</a:t>
            </a:r>
            <a:r>
              <a:rPr dirty="0" sz="2800" spc="-70" b="1">
                <a:latin typeface="Times New Roman"/>
                <a:cs typeface="Times New Roman"/>
              </a:rPr>
              <a:t> </a:t>
            </a:r>
            <a:r>
              <a:rPr dirty="0" sz="2800" spc="85" b="1">
                <a:latin typeface="Times New Roman"/>
                <a:cs typeface="Times New Roman"/>
              </a:rPr>
              <a:t>đầu</a:t>
            </a:r>
            <a:r>
              <a:rPr dirty="0" sz="2800" spc="-65" b="1">
                <a:latin typeface="Times New Roman"/>
                <a:cs typeface="Times New Roman"/>
              </a:rPr>
              <a:t> </a:t>
            </a:r>
            <a:r>
              <a:rPr dirty="0" sz="2800" spc="85" b="1">
                <a:latin typeface="Times New Roman"/>
                <a:cs typeface="Times New Roman"/>
              </a:rPr>
              <a:t>tiên.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85"/>
              </a:spcBef>
            </a:pPr>
            <a:endParaRPr sz="2800">
              <a:latin typeface="Times New Roman"/>
              <a:cs typeface="Times New Roman"/>
            </a:endParaRPr>
          </a:p>
          <a:p>
            <a:pPr marL="584200" marR="45720" indent="-572135">
              <a:lnSpc>
                <a:spcPct val="100000"/>
              </a:lnSpc>
              <a:buFont typeface="Arial"/>
              <a:buChar char="•"/>
              <a:tabLst>
                <a:tab pos="584200" algn="l"/>
                <a:tab pos="5002530" algn="l"/>
                <a:tab pos="5527040" algn="l"/>
                <a:tab pos="7058659" algn="l"/>
                <a:tab pos="9053830" algn="l"/>
              </a:tabLst>
            </a:pPr>
            <a:r>
              <a:rPr dirty="0" sz="3600">
                <a:solidFill>
                  <a:srgbClr val="FF0000"/>
                </a:solidFill>
                <a:latin typeface="DejaVu Serif Condensed"/>
                <a:cs typeface="DejaVu Serif Condensed"/>
              </a:rPr>
              <a:t>Bạn</a:t>
            </a:r>
            <a:r>
              <a:rPr dirty="0" sz="3600" spc="-5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>
                <a:solidFill>
                  <a:srgbClr val="FF0000"/>
                </a:solidFill>
                <a:latin typeface="DejaVu Serif Condensed"/>
                <a:cs typeface="DejaVu Serif Condensed"/>
              </a:rPr>
              <a:t>về</a:t>
            </a:r>
            <a:r>
              <a:rPr dirty="0" sz="3600" spc="-4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DejaVu Serif Condensed"/>
                <a:cs typeface="DejaVu Serif Condensed"/>
              </a:rPr>
              <a:t>đích</a:t>
            </a:r>
            <a:r>
              <a:rPr dirty="0" sz="3600" spc="-4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>
                <a:solidFill>
                  <a:srgbClr val="FF0000"/>
                </a:solidFill>
                <a:latin typeface="DejaVu Serif Condensed"/>
                <a:cs typeface="DejaVu Serif Condensed"/>
              </a:rPr>
              <a:t>đầu</a:t>
            </a:r>
            <a:r>
              <a:rPr dirty="0" sz="3600" spc="-3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 spc="-20">
                <a:solidFill>
                  <a:srgbClr val="FF0000"/>
                </a:solidFill>
                <a:latin typeface="Caladea"/>
                <a:cs typeface="Caladea"/>
              </a:rPr>
              <a:t>tiên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 spc="-25">
                <a:solidFill>
                  <a:srgbClr val="FF0000"/>
                </a:solidFill>
                <a:latin typeface="Caladea"/>
                <a:cs typeface="Caladea"/>
              </a:rPr>
              <a:t>là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>
                <a:solidFill>
                  <a:srgbClr val="FF0000"/>
                </a:solidFill>
                <a:latin typeface="DejaVu Serif Condensed"/>
                <a:cs typeface="DejaVu Serif Condensed"/>
              </a:rPr>
              <a:t>bạn</a:t>
            </a:r>
            <a:r>
              <a:rPr dirty="0" sz="3600" spc="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 spc="-35">
                <a:solidFill>
                  <a:srgbClr val="FF0000"/>
                </a:solidFill>
                <a:latin typeface="Caladea"/>
                <a:cs typeface="Caladea"/>
              </a:rPr>
              <a:t>có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>
                <a:solidFill>
                  <a:srgbClr val="FF0000"/>
                </a:solidFill>
                <a:latin typeface="DejaVu Serif Condensed"/>
                <a:cs typeface="DejaVu Serif Condensed"/>
              </a:rPr>
              <a:t>thời</a:t>
            </a:r>
            <a:r>
              <a:rPr dirty="0" sz="3600" spc="310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 spc="-20">
                <a:solidFill>
                  <a:srgbClr val="FF0000"/>
                </a:solidFill>
                <a:latin typeface="Caladea"/>
                <a:cs typeface="Caladea"/>
              </a:rPr>
              <a:t>gian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 spc="-150">
                <a:solidFill>
                  <a:srgbClr val="FF0000"/>
                </a:solidFill>
                <a:latin typeface="DejaVu Serif Condensed"/>
                <a:cs typeface="DejaVu Serif Condensed"/>
              </a:rPr>
              <a:t>chạy </a:t>
            </a:r>
            <a:r>
              <a:rPr dirty="0" sz="3600" spc="-185">
                <a:solidFill>
                  <a:srgbClr val="FF0000"/>
                </a:solidFill>
                <a:latin typeface="DejaVu Serif Condensed"/>
                <a:cs typeface="DejaVu Serif Condensed"/>
              </a:rPr>
              <a:t>ngắn</a:t>
            </a:r>
            <a:r>
              <a:rPr dirty="0" sz="3600" spc="-200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 spc="-20">
                <a:solidFill>
                  <a:srgbClr val="FF0000"/>
                </a:solidFill>
                <a:latin typeface="DejaVu Serif Condensed"/>
                <a:cs typeface="DejaVu Serif Condensed"/>
              </a:rPr>
              <a:t>nhất</a:t>
            </a:r>
            <a:endParaRPr sz="3600">
              <a:latin typeface="DejaVu Serif Condensed"/>
              <a:cs typeface="DejaVu Serif Condensed"/>
            </a:endParaRPr>
          </a:p>
          <a:p>
            <a:pPr marL="583565" indent="-5708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583565" algn="l"/>
                <a:tab pos="1170305" algn="l"/>
                <a:tab pos="2441575" algn="l"/>
                <a:tab pos="2860675" algn="l"/>
                <a:tab pos="4130675" algn="l"/>
                <a:tab pos="4548505" algn="l"/>
                <a:tab pos="5817870" algn="l"/>
                <a:tab pos="6715759" algn="l"/>
              </a:tabLst>
            </a:pPr>
            <a:r>
              <a:rPr dirty="0" sz="3600" spc="25">
                <a:solidFill>
                  <a:srgbClr val="FF0000"/>
                </a:solidFill>
                <a:latin typeface="Caladea"/>
                <a:cs typeface="Caladea"/>
              </a:rPr>
              <a:t>Vì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 spc="-20">
                <a:solidFill>
                  <a:srgbClr val="FF0000"/>
                </a:solidFill>
                <a:latin typeface="Caladea"/>
                <a:cs typeface="Caladea"/>
              </a:rPr>
              <a:t>18,40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 spc="-50">
                <a:solidFill>
                  <a:srgbClr val="FF0000"/>
                </a:solidFill>
                <a:latin typeface="Caladea"/>
                <a:cs typeface="Caladea"/>
              </a:rPr>
              <a:t>&lt;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 spc="-10">
                <a:solidFill>
                  <a:srgbClr val="FF0000"/>
                </a:solidFill>
                <a:latin typeface="Caladea"/>
                <a:cs typeface="Caladea"/>
              </a:rPr>
              <a:t>18,48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 spc="-50">
                <a:solidFill>
                  <a:srgbClr val="FF0000"/>
                </a:solidFill>
                <a:latin typeface="Caladea"/>
                <a:cs typeface="Caladea"/>
              </a:rPr>
              <a:t>&lt;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 spc="-10">
                <a:solidFill>
                  <a:srgbClr val="FF0000"/>
                </a:solidFill>
                <a:latin typeface="Caladea"/>
                <a:cs typeface="Caladea"/>
              </a:rPr>
              <a:t>18,58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 spc="-25">
                <a:solidFill>
                  <a:srgbClr val="FF0000"/>
                </a:solidFill>
                <a:latin typeface="Caladea"/>
                <a:cs typeface="Caladea"/>
              </a:rPr>
              <a:t>nên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	</a:t>
            </a:r>
            <a:r>
              <a:rPr dirty="0" sz="3600">
                <a:solidFill>
                  <a:srgbClr val="FF0000"/>
                </a:solidFill>
                <a:latin typeface="DejaVu Serif Condensed"/>
                <a:cs typeface="DejaVu Serif Condensed"/>
              </a:rPr>
              <a:t>bạn</a:t>
            </a:r>
            <a:r>
              <a:rPr dirty="0" sz="3600" spc="-110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>
                <a:solidFill>
                  <a:srgbClr val="FF0000"/>
                </a:solidFill>
                <a:latin typeface="DejaVu Serif Condensed"/>
                <a:cs typeface="DejaVu Serif Condensed"/>
              </a:rPr>
              <a:t>về</a:t>
            </a:r>
            <a:r>
              <a:rPr dirty="0" sz="3600" spc="-10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DejaVu Serif Condensed"/>
                <a:cs typeface="DejaVu Serif Condensed"/>
              </a:rPr>
              <a:t>đích</a:t>
            </a:r>
            <a:r>
              <a:rPr dirty="0" sz="3600" spc="-95">
                <a:solidFill>
                  <a:srgbClr val="FF0000"/>
                </a:solidFill>
                <a:latin typeface="DejaVu Serif Condensed"/>
                <a:cs typeface="DejaVu Serif Condensed"/>
              </a:rPr>
              <a:t> </a:t>
            </a:r>
            <a:r>
              <a:rPr dirty="0" sz="3600" spc="-25">
                <a:solidFill>
                  <a:srgbClr val="FF0000"/>
                </a:solidFill>
                <a:latin typeface="DejaVu Serif Condensed"/>
                <a:cs typeface="DejaVu Serif Condensed"/>
              </a:rPr>
              <a:t>đầu</a:t>
            </a:r>
            <a:endParaRPr sz="3600">
              <a:latin typeface="DejaVu Serif Condensed"/>
              <a:cs typeface="DejaVu Serif Condensed"/>
            </a:endParaRPr>
          </a:p>
          <a:p>
            <a:pPr marL="584200">
              <a:lnSpc>
                <a:spcPct val="100000"/>
              </a:lnSpc>
            </a:pP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tiên</a:t>
            </a:r>
            <a:r>
              <a:rPr dirty="0" sz="3600" spc="-4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3600">
                <a:solidFill>
                  <a:srgbClr val="FF0000"/>
                </a:solidFill>
                <a:latin typeface="Caladea"/>
                <a:cs typeface="Caladea"/>
              </a:rPr>
              <a:t>là</a:t>
            </a:r>
            <a:r>
              <a:rPr dirty="0" sz="3600" spc="-35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Caladea"/>
                <a:cs typeface="Caladea"/>
              </a:rPr>
              <a:t>Châu.</a:t>
            </a:r>
            <a:endParaRPr sz="36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593956" y="514223"/>
            <a:ext cx="347980" cy="300355"/>
            <a:chOff x="11593956" y="514223"/>
            <a:chExt cx="347980" cy="300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3956" y="607695"/>
              <a:ext cx="229870" cy="20637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675998" y="514223"/>
              <a:ext cx="266065" cy="209550"/>
            </a:xfrm>
            <a:custGeom>
              <a:avLst/>
              <a:gdLst/>
              <a:ahLst/>
              <a:cxnLst/>
              <a:rect l="l" t="t" r="r" b="b"/>
              <a:pathLst>
                <a:path w="266065" h="209550">
                  <a:moveTo>
                    <a:pt x="14604" y="0"/>
                  </a:moveTo>
                  <a:lnTo>
                    <a:pt x="1524" y="9905"/>
                  </a:lnTo>
                  <a:lnTo>
                    <a:pt x="0" y="21589"/>
                  </a:lnTo>
                  <a:lnTo>
                    <a:pt x="10032" y="34798"/>
                  </a:lnTo>
                  <a:lnTo>
                    <a:pt x="76326" y="67182"/>
                  </a:lnTo>
                  <a:lnTo>
                    <a:pt x="129794" y="109854"/>
                  </a:lnTo>
                  <a:lnTo>
                    <a:pt x="187832" y="158876"/>
                  </a:lnTo>
                  <a:lnTo>
                    <a:pt x="241300" y="201549"/>
                  </a:lnTo>
                  <a:lnTo>
                    <a:pt x="246252" y="208152"/>
                  </a:lnTo>
                  <a:lnTo>
                    <a:pt x="257809" y="209550"/>
                  </a:lnTo>
                  <a:lnTo>
                    <a:pt x="265937" y="193166"/>
                  </a:lnTo>
                  <a:lnTo>
                    <a:pt x="260857" y="186562"/>
                  </a:lnTo>
                  <a:lnTo>
                    <a:pt x="209296" y="132206"/>
                  </a:lnTo>
                  <a:lnTo>
                    <a:pt x="151002" y="83185"/>
                  </a:lnTo>
                  <a:lnTo>
                    <a:pt x="86105" y="39242"/>
                  </a:lnTo>
                  <a:lnTo>
                    <a:pt x="19684" y="6603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388" y="629919"/>
            <a:ext cx="222656" cy="1752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6011" y="6256058"/>
            <a:ext cx="192024" cy="1005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923" y="6041174"/>
            <a:ext cx="192024" cy="1005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7044" y="6256058"/>
            <a:ext cx="192024" cy="1005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090" y="4608576"/>
            <a:ext cx="191985" cy="10058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0" y="5699740"/>
            <a:ext cx="1186180" cy="1158875"/>
          </a:xfrm>
          <a:custGeom>
            <a:avLst/>
            <a:gdLst/>
            <a:ahLst/>
            <a:cxnLst/>
            <a:rect l="l" t="t" r="r" b="b"/>
            <a:pathLst>
              <a:path w="1186180" h="1158875">
                <a:moveTo>
                  <a:pt x="0" y="0"/>
                </a:moveTo>
                <a:lnTo>
                  <a:pt x="0" y="1158255"/>
                </a:lnTo>
                <a:lnTo>
                  <a:pt x="1071829" y="1158255"/>
                </a:lnTo>
                <a:lnTo>
                  <a:pt x="1072438" y="1156890"/>
                </a:lnTo>
                <a:lnTo>
                  <a:pt x="1076667" y="1149288"/>
                </a:lnTo>
                <a:lnTo>
                  <a:pt x="1076667" y="1145510"/>
                </a:lnTo>
                <a:lnTo>
                  <a:pt x="1075245" y="1139772"/>
                </a:lnTo>
                <a:lnTo>
                  <a:pt x="1076667" y="1135948"/>
                </a:lnTo>
                <a:lnTo>
                  <a:pt x="1097876" y="1101712"/>
                </a:lnTo>
                <a:lnTo>
                  <a:pt x="1099299" y="1086460"/>
                </a:lnTo>
                <a:lnTo>
                  <a:pt x="1099299" y="1080771"/>
                </a:lnTo>
                <a:lnTo>
                  <a:pt x="1100721" y="1075033"/>
                </a:lnTo>
                <a:lnTo>
                  <a:pt x="1104988" y="1069343"/>
                </a:lnTo>
                <a:lnTo>
                  <a:pt x="1109218" y="1065518"/>
                </a:lnTo>
                <a:lnTo>
                  <a:pt x="1116291" y="1059828"/>
                </a:lnTo>
                <a:lnTo>
                  <a:pt x="1121943" y="1054092"/>
                </a:lnTo>
                <a:lnTo>
                  <a:pt x="1126210" y="1046488"/>
                </a:lnTo>
                <a:lnTo>
                  <a:pt x="1129055" y="1038886"/>
                </a:lnTo>
                <a:lnTo>
                  <a:pt x="1131862" y="1025543"/>
                </a:lnTo>
                <a:lnTo>
                  <a:pt x="1136129" y="1014113"/>
                </a:lnTo>
                <a:lnTo>
                  <a:pt x="1147432" y="989348"/>
                </a:lnTo>
                <a:lnTo>
                  <a:pt x="1151699" y="976013"/>
                </a:lnTo>
                <a:lnTo>
                  <a:pt x="1153109" y="968406"/>
                </a:lnTo>
                <a:lnTo>
                  <a:pt x="1153109" y="960812"/>
                </a:lnTo>
                <a:lnTo>
                  <a:pt x="1151699" y="955071"/>
                </a:lnTo>
                <a:lnTo>
                  <a:pt x="1151699" y="947464"/>
                </a:lnTo>
                <a:lnTo>
                  <a:pt x="1157351" y="936047"/>
                </a:lnTo>
                <a:lnTo>
                  <a:pt x="1165834" y="920832"/>
                </a:lnTo>
                <a:lnTo>
                  <a:pt x="1168679" y="913187"/>
                </a:lnTo>
                <a:lnTo>
                  <a:pt x="1168679" y="897985"/>
                </a:lnTo>
                <a:lnTo>
                  <a:pt x="1170063" y="892244"/>
                </a:lnTo>
                <a:lnTo>
                  <a:pt x="1172908" y="880814"/>
                </a:lnTo>
                <a:lnTo>
                  <a:pt x="1174330" y="873220"/>
                </a:lnTo>
                <a:lnTo>
                  <a:pt x="1174330" y="867517"/>
                </a:lnTo>
                <a:lnTo>
                  <a:pt x="1172908" y="861790"/>
                </a:lnTo>
                <a:lnTo>
                  <a:pt x="1170063" y="854182"/>
                </a:lnTo>
                <a:lnTo>
                  <a:pt x="1168679" y="850360"/>
                </a:lnTo>
                <a:lnTo>
                  <a:pt x="1170063" y="848442"/>
                </a:lnTo>
                <a:lnTo>
                  <a:pt x="1172908" y="840847"/>
                </a:lnTo>
                <a:lnTo>
                  <a:pt x="1178560" y="827500"/>
                </a:lnTo>
                <a:lnTo>
                  <a:pt x="1181404" y="800868"/>
                </a:lnTo>
                <a:lnTo>
                  <a:pt x="1182827" y="785615"/>
                </a:lnTo>
                <a:lnTo>
                  <a:pt x="1182827" y="781843"/>
                </a:lnTo>
                <a:lnTo>
                  <a:pt x="1181404" y="776103"/>
                </a:lnTo>
                <a:lnTo>
                  <a:pt x="1175753" y="768508"/>
                </a:lnTo>
                <a:lnTo>
                  <a:pt x="1178560" y="766590"/>
                </a:lnTo>
                <a:lnTo>
                  <a:pt x="1181404" y="762768"/>
                </a:lnTo>
                <a:lnTo>
                  <a:pt x="1181404" y="757078"/>
                </a:lnTo>
                <a:lnTo>
                  <a:pt x="1179982" y="749471"/>
                </a:lnTo>
                <a:lnTo>
                  <a:pt x="1177137" y="738041"/>
                </a:lnTo>
                <a:lnTo>
                  <a:pt x="1177137" y="730446"/>
                </a:lnTo>
                <a:lnTo>
                  <a:pt x="1178560" y="724706"/>
                </a:lnTo>
                <a:lnTo>
                  <a:pt x="1182827" y="720883"/>
                </a:lnTo>
                <a:lnTo>
                  <a:pt x="1184249" y="717099"/>
                </a:lnTo>
                <a:lnTo>
                  <a:pt x="1185633" y="711371"/>
                </a:lnTo>
                <a:lnTo>
                  <a:pt x="1185633" y="707586"/>
                </a:lnTo>
                <a:lnTo>
                  <a:pt x="1182827" y="703764"/>
                </a:lnTo>
                <a:lnTo>
                  <a:pt x="1177137" y="698074"/>
                </a:lnTo>
                <a:lnTo>
                  <a:pt x="1175753" y="692334"/>
                </a:lnTo>
                <a:lnTo>
                  <a:pt x="1175753" y="686644"/>
                </a:lnTo>
                <a:lnTo>
                  <a:pt x="1177137" y="680904"/>
                </a:lnTo>
                <a:lnTo>
                  <a:pt x="1177137" y="673309"/>
                </a:lnTo>
                <a:lnTo>
                  <a:pt x="1175753" y="665702"/>
                </a:lnTo>
                <a:lnTo>
                  <a:pt x="1174330" y="658056"/>
                </a:lnTo>
                <a:lnTo>
                  <a:pt x="1175753" y="654272"/>
                </a:lnTo>
                <a:lnTo>
                  <a:pt x="1177137" y="650449"/>
                </a:lnTo>
                <a:lnTo>
                  <a:pt x="1172908" y="639019"/>
                </a:lnTo>
                <a:lnTo>
                  <a:pt x="1170063" y="627602"/>
                </a:lnTo>
                <a:lnTo>
                  <a:pt x="1168679" y="614254"/>
                </a:lnTo>
                <a:lnTo>
                  <a:pt x="1170063" y="600970"/>
                </a:lnTo>
                <a:lnTo>
                  <a:pt x="1172908" y="581882"/>
                </a:lnTo>
                <a:lnTo>
                  <a:pt x="1171486" y="572369"/>
                </a:lnTo>
                <a:lnTo>
                  <a:pt x="1170063" y="568597"/>
                </a:lnTo>
                <a:lnTo>
                  <a:pt x="1168679" y="562857"/>
                </a:lnTo>
                <a:lnTo>
                  <a:pt x="1163002" y="553345"/>
                </a:lnTo>
                <a:lnTo>
                  <a:pt x="1158760" y="543832"/>
                </a:lnTo>
                <a:lnTo>
                  <a:pt x="1153109" y="524795"/>
                </a:lnTo>
                <a:lnTo>
                  <a:pt x="1148854" y="513365"/>
                </a:lnTo>
                <a:lnTo>
                  <a:pt x="1146009" y="507637"/>
                </a:lnTo>
                <a:lnTo>
                  <a:pt x="1141780" y="501948"/>
                </a:lnTo>
                <a:lnTo>
                  <a:pt x="1134706" y="494341"/>
                </a:lnTo>
                <a:lnTo>
                  <a:pt x="1133284" y="488600"/>
                </a:lnTo>
                <a:lnTo>
                  <a:pt x="1133284" y="484828"/>
                </a:lnTo>
                <a:lnTo>
                  <a:pt x="1134706" y="481006"/>
                </a:lnTo>
                <a:lnTo>
                  <a:pt x="1134706" y="479088"/>
                </a:lnTo>
                <a:lnTo>
                  <a:pt x="1131862" y="475265"/>
                </a:lnTo>
                <a:lnTo>
                  <a:pt x="1127633" y="471481"/>
                </a:lnTo>
                <a:lnTo>
                  <a:pt x="1124788" y="469576"/>
                </a:lnTo>
                <a:lnTo>
                  <a:pt x="1117714" y="460063"/>
                </a:lnTo>
                <a:lnTo>
                  <a:pt x="1117714" y="450538"/>
                </a:lnTo>
                <a:lnTo>
                  <a:pt x="1116291" y="444811"/>
                </a:lnTo>
                <a:lnTo>
                  <a:pt x="1112062" y="441026"/>
                </a:lnTo>
                <a:lnTo>
                  <a:pt x="1106373" y="437203"/>
                </a:lnTo>
                <a:lnTo>
                  <a:pt x="1102144" y="425773"/>
                </a:lnTo>
                <a:lnTo>
                  <a:pt x="1079500" y="385806"/>
                </a:lnTo>
                <a:lnTo>
                  <a:pt x="1051179" y="353434"/>
                </a:lnTo>
                <a:lnTo>
                  <a:pt x="1031379" y="334409"/>
                </a:lnTo>
                <a:lnTo>
                  <a:pt x="1012964" y="313467"/>
                </a:lnTo>
                <a:lnTo>
                  <a:pt x="1008735" y="311549"/>
                </a:lnTo>
                <a:lnTo>
                  <a:pt x="1005890" y="311549"/>
                </a:lnTo>
                <a:lnTo>
                  <a:pt x="990333" y="296297"/>
                </a:lnTo>
                <a:lnTo>
                  <a:pt x="981837" y="288702"/>
                </a:lnTo>
                <a:lnTo>
                  <a:pt x="973340" y="284867"/>
                </a:lnTo>
                <a:lnTo>
                  <a:pt x="964844" y="277272"/>
                </a:lnTo>
                <a:lnTo>
                  <a:pt x="956348" y="271583"/>
                </a:lnTo>
                <a:lnTo>
                  <a:pt x="935126" y="252507"/>
                </a:lnTo>
                <a:lnTo>
                  <a:pt x="925220" y="244900"/>
                </a:lnTo>
                <a:lnTo>
                  <a:pt x="912494" y="239210"/>
                </a:lnTo>
                <a:lnTo>
                  <a:pt x="902576" y="233470"/>
                </a:lnTo>
                <a:lnTo>
                  <a:pt x="894080" y="225875"/>
                </a:lnTo>
                <a:lnTo>
                  <a:pt x="891273" y="220135"/>
                </a:lnTo>
                <a:lnTo>
                  <a:pt x="887006" y="216350"/>
                </a:lnTo>
                <a:lnTo>
                  <a:pt x="878509" y="212528"/>
                </a:lnTo>
                <a:lnTo>
                  <a:pt x="853033" y="199193"/>
                </a:lnTo>
                <a:lnTo>
                  <a:pt x="828967" y="185896"/>
                </a:lnTo>
                <a:lnTo>
                  <a:pt x="803516" y="172561"/>
                </a:lnTo>
                <a:lnTo>
                  <a:pt x="778027" y="161131"/>
                </a:lnTo>
                <a:lnTo>
                  <a:pt x="732751" y="138271"/>
                </a:lnTo>
                <a:lnTo>
                  <a:pt x="704418" y="126853"/>
                </a:lnTo>
                <a:lnTo>
                  <a:pt x="691692" y="121164"/>
                </a:lnTo>
                <a:lnTo>
                  <a:pt x="677557" y="115423"/>
                </a:lnTo>
                <a:lnTo>
                  <a:pt x="650646" y="102076"/>
                </a:lnTo>
                <a:lnTo>
                  <a:pt x="483628" y="54501"/>
                </a:lnTo>
                <a:lnTo>
                  <a:pt x="438353" y="44989"/>
                </a:lnTo>
                <a:lnTo>
                  <a:pt x="393039" y="37395"/>
                </a:lnTo>
                <a:lnTo>
                  <a:pt x="288328" y="25965"/>
                </a:lnTo>
                <a:lnTo>
                  <a:pt x="252920" y="20224"/>
                </a:lnTo>
                <a:lnTo>
                  <a:pt x="214718" y="14535"/>
                </a:lnTo>
                <a:lnTo>
                  <a:pt x="176504" y="10712"/>
                </a:lnTo>
                <a:lnTo>
                  <a:pt x="92981" y="6889"/>
                </a:lnTo>
                <a:lnTo>
                  <a:pt x="0" y="0"/>
                </a:lnTo>
                <a:close/>
              </a:path>
            </a:pathLst>
          </a:custGeom>
          <a:solidFill>
            <a:srgbClr val="859D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object 12" descr=""/>
            <p:cNvSpPr/>
            <p:nvPr/>
          </p:nvSpPr>
          <p:spPr>
            <a:xfrm>
              <a:off x="11242547" y="5679998"/>
              <a:ext cx="949960" cy="1178560"/>
            </a:xfrm>
            <a:custGeom>
              <a:avLst/>
              <a:gdLst/>
              <a:ahLst/>
              <a:cxnLst/>
              <a:rect l="l" t="t" r="r" b="b"/>
              <a:pathLst>
                <a:path w="949959" h="1178559">
                  <a:moveTo>
                    <a:pt x="802512" y="0"/>
                  </a:moveTo>
                  <a:lnTo>
                    <a:pt x="676528" y="0"/>
                  </a:lnTo>
                  <a:lnTo>
                    <a:pt x="626999" y="7594"/>
                  </a:lnTo>
                  <a:lnTo>
                    <a:pt x="610107" y="11417"/>
                  </a:lnTo>
                  <a:lnTo>
                    <a:pt x="516635" y="20942"/>
                  </a:lnTo>
                  <a:lnTo>
                    <a:pt x="488315" y="24764"/>
                  </a:lnTo>
                  <a:lnTo>
                    <a:pt x="462787" y="32359"/>
                  </a:lnTo>
                  <a:lnTo>
                    <a:pt x="435991" y="41884"/>
                  </a:lnTo>
                  <a:lnTo>
                    <a:pt x="411860" y="55219"/>
                  </a:lnTo>
                  <a:lnTo>
                    <a:pt x="397763" y="60909"/>
                  </a:lnTo>
                  <a:lnTo>
                    <a:pt x="366649" y="81851"/>
                  </a:lnTo>
                  <a:lnTo>
                    <a:pt x="326898" y="104711"/>
                  </a:lnTo>
                  <a:lnTo>
                    <a:pt x="305688" y="114223"/>
                  </a:lnTo>
                  <a:lnTo>
                    <a:pt x="264668" y="135166"/>
                  </a:lnTo>
                  <a:lnTo>
                    <a:pt x="250571" y="142811"/>
                  </a:lnTo>
                  <a:lnTo>
                    <a:pt x="237871" y="152323"/>
                  </a:lnTo>
                  <a:lnTo>
                    <a:pt x="223647" y="159931"/>
                  </a:lnTo>
                  <a:lnTo>
                    <a:pt x="195325" y="177050"/>
                  </a:lnTo>
                  <a:lnTo>
                    <a:pt x="169799" y="196126"/>
                  </a:lnTo>
                  <a:lnTo>
                    <a:pt x="157099" y="207505"/>
                  </a:lnTo>
                  <a:lnTo>
                    <a:pt x="111886" y="253212"/>
                  </a:lnTo>
                  <a:lnTo>
                    <a:pt x="111886" y="258952"/>
                  </a:lnTo>
                  <a:lnTo>
                    <a:pt x="108966" y="262724"/>
                  </a:lnTo>
                  <a:lnTo>
                    <a:pt x="104775" y="268465"/>
                  </a:lnTo>
                  <a:lnTo>
                    <a:pt x="92075" y="279895"/>
                  </a:lnTo>
                  <a:lnTo>
                    <a:pt x="82042" y="291325"/>
                  </a:lnTo>
                  <a:lnTo>
                    <a:pt x="73659" y="306527"/>
                  </a:lnTo>
                  <a:lnTo>
                    <a:pt x="59435" y="335076"/>
                  </a:lnTo>
                  <a:lnTo>
                    <a:pt x="52450" y="348411"/>
                  </a:lnTo>
                  <a:lnTo>
                    <a:pt x="42418" y="359841"/>
                  </a:lnTo>
                  <a:lnTo>
                    <a:pt x="39624" y="361746"/>
                  </a:lnTo>
                  <a:lnTo>
                    <a:pt x="36829" y="365569"/>
                  </a:lnTo>
                  <a:lnTo>
                    <a:pt x="36829" y="384606"/>
                  </a:lnTo>
                  <a:lnTo>
                    <a:pt x="31115" y="384606"/>
                  </a:lnTo>
                  <a:lnTo>
                    <a:pt x="26924" y="386511"/>
                  </a:lnTo>
                  <a:lnTo>
                    <a:pt x="24129" y="392201"/>
                  </a:lnTo>
                  <a:lnTo>
                    <a:pt x="22732" y="396036"/>
                  </a:lnTo>
                  <a:lnTo>
                    <a:pt x="19811" y="405549"/>
                  </a:lnTo>
                  <a:lnTo>
                    <a:pt x="14224" y="415061"/>
                  </a:lnTo>
                  <a:lnTo>
                    <a:pt x="12700" y="420750"/>
                  </a:lnTo>
                  <a:lnTo>
                    <a:pt x="11302" y="426491"/>
                  </a:lnTo>
                  <a:lnTo>
                    <a:pt x="9905" y="436003"/>
                  </a:lnTo>
                  <a:lnTo>
                    <a:pt x="9905" y="447433"/>
                  </a:lnTo>
                  <a:lnTo>
                    <a:pt x="8508" y="458863"/>
                  </a:lnTo>
                  <a:lnTo>
                    <a:pt x="8508" y="460768"/>
                  </a:lnTo>
                  <a:lnTo>
                    <a:pt x="12700" y="472198"/>
                  </a:lnTo>
                  <a:lnTo>
                    <a:pt x="15621" y="481710"/>
                  </a:lnTo>
                  <a:lnTo>
                    <a:pt x="17018" y="491223"/>
                  </a:lnTo>
                  <a:lnTo>
                    <a:pt x="18415" y="498830"/>
                  </a:lnTo>
                  <a:lnTo>
                    <a:pt x="18415" y="504570"/>
                  </a:lnTo>
                  <a:lnTo>
                    <a:pt x="17018" y="508342"/>
                  </a:lnTo>
                  <a:lnTo>
                    <a:pt x="12700" y="517855"/>
                  </a:lnTo>
                  <a:lnTo>
                    <a:pt x="11302" y="527380"/>
                  </a:lnTo>
                  <a:lnTo>
                    <a:pt x="7111" y="546455"/>
                  </a:lnTo>
                  <a:lnTo>
                    <a:pt x="5715" y="559739"/>
                  </a:lnTo>
                  <a:lnTo>
                    <a:pt x="4318" y="574992"/>
                  </a:lnTo>
                  <a:lnTo>
                    <a:pt x="2794" y="590245"/>
                  </a:lnTo>
                  <a:lnTo>
                    <a:pt x="1397" y="603542"/>
                  </a:lnTo>
                  <a:lnTo>
                    <a:pt x="0" y="609282"/>
                  </a:lnTo>
                  <a:lnTo>
                    <a:pt x="1397" y="616877"/>
                  </a:lnTo>
                  <a:lnTo>
                    <a:pt x="1397" y="622566"/>
                  </a:lnTo>
                  <a:lnTo>
                    <a:pt x="0" y="628307"/>
                  </a:lnTo>
                  <a:lnTo>
                    <a:pt x="0" y="633996"/>
                  </a:lnTo>
                  <a:lnTo>
                    <a:pt x="1397" y="637819"/>
                  </a:lnTo>
                  <a:lnTo>
                    <a:pt x="4318" y="647344"/>
                  </a:lnTo>
                  <a:lnTo>
                    <a:pt x="7111" y="656856"/>
                  </a:lnTo>
                  <a:lnTo>
                    <a:pt x="7111" y="660679"/>
                  </a:lnTo>
                  <a:lnTo>
                    <a:pt x="5715" y="664502"/>
                  </a:lnTo>
                  <a:lnTo>
                    <a:pt x="4318" y="670191"/>
                  </a:lnTo>
                  <a:lnTo>
                    <a:pt x="8508" y="681621"/>
                  </a:lnTo>
                  <a:lnTo>
                    <a:pt x="14224" y="689228"/>
                  </a:lnTo>
                  <a:lnTo>
                    <a:pt x="15621" y="693051"/>
                  </a:lnTo>
                  <a:lnTo>
                    <a:pt x="15621" y="698741"/>
                  </a:lnTo>
                  <a:lnTo>
                    <a:pt x="17018" y="700646"/>
                  </a:lnTo>
                  <a:lnTo>
                    <a:pt x="18415" y="704481"/>
                  </a:lnTo>
                  <a:lnTo>
                    <a:pt x="18415" y="725423"/>
                  </a:lnTo>
                  <a:lnTo>
                    <a:pt x="17018" y="733018"/>
                  </a:lnTo>
                  <a:lnTo>
                    <a:pt x="15621" y="736841"/>
                  </a:lnTo>
                  <a:lnTo>
                    <a:pt x="15621" y="740625"/>
                  </a:lnTo>
                  <a:lnTo>
                    <a:pt x="19811" y="750188"/>
                  </a:lnTo>
                  <a:lnTo>
                    <a:pt x="25526" y="757783"/>
                  </a:lnTo>
                  <a:lnTo>
                    <a:pt x="32638" y="765390"/>
                  </a:lnTo>
                  <a:lnTo>
                    <a:pt x="31115" y="772998"/>
                  </a:lnTo>
                  <a:lnTo>
                    <a:pt x="31115" y="778725"/>
                  </a:lnTo>
                  <a:lnTo>
                    <a:pt x="35432" y="793940"/>
                  </a:lnTo>
                  <a:lnTo>
                    <a:pt x="42418" y="818705"/>
                  </a:lnTo>
                  <a:lnTo>
                    <a:pt x="49529" y="843470"/>
                  </a:lnTo>
                  <a:lnTo>
                    <a:pt x="69342" y="885355"/>
                  </a:lnTo>
                  <a:lnTo>
                    <a:pt x="79248" y="904379"/>
                  </a:lnTo>
                  <a:lnTo>
                    <a:pt x="89153" y="925321"/>
                  </a:lnTo>
                  <a:lnTo>
                    <a:pt x="94869" y="944359"/>
                  </a:lnTo>
                  <a:lnTo>
                    <a:pt x="93472" y="955789"/>
                  </a:lnTo>
                  <a:lnTo>
                    <a:pt x="93472" y="978636"/>
                  </a:lnTo>
                  <a:lnTo>
                    <a:pt x="99059" y="990066"/>
                  </a:lnTo>
                  <a:lnTo>
                    <a:pt x="104775" y="997661"/>
                  </a:lnTo>
                  <a:lnTo>
                    <a:pt x="108966" y="1005319"/>
                  </a:lnTo>
                  <a:lnTo>
                    <a:pt x="116077" y="1024343"/>
                  </a:lnTo>
                  <a:lnTo>
                    <a:pt x="117475" y="1028128"/>
                  </a:lnTo>
                  <a:lnTo>
                    <a:pt x="117475" y="1035773"/>
                  </a:lnTo>
                  <a:lnTo>
                    <a:pt x="118872" y="1039558"/>
                  </a:lnTo>
                  <a:lnTo>
                    <a:pt x="120269" y="1041463"/>
                  </a:lnTo>
                  <a:lnTo>
                    <a:pt x="127380" y="1045286"/>
                  </a:lnTo>
                  <a:lnTo>
                    <a:pt x="130175" y="1050975"/>
                  </a:lnTo>
                  <a:lnTo>
                    <a:pt x="130175" y="1068143"/>
                  </a:lnTo>
                  <a:lnTo>
                    <a:pt x="131699" y="1070009"/>
                  </a:lnTo>
                  <a:lnTo>
                    <a:pt x="137286" y="1073834"/>
                  </a:lnTo>
                  <a:lnTo>
                    <a:pt x="159893" y="1108115"/>
                  </a:lnTo>
                  <a:lnTo>
                    <a:pt x="169799" y="1125232"/>
                  </a:lnTo>
                  <a:lnTo>
                    <a:pt x="174117" y="1134747"/>
                  </a:lnTo>
                  <a:lnTo>
                    <a:pt x="178307" y="1144310"/>
                  </a:lnTo>
                  <a:lnTo>
                    <a:pt x="179831" y="1151912"/>
                  </a:lnTo>
                  <a:lnTo>
                    <a:pt x="184023" y="1157602"/>
                  </a:lnTo>
                  <a:lnTo>
                    <a:pt x="189737" y="1165252"/>
                  </a:lnTo>
                  <a:lnTo>
                    <a:pt x="195325" y="1174767"/>
                  </a:lnTo>
                  <a:lnTo>
                    <a:pt x="197195" y="1177998"/>
                  </a:lnTo>
                  <a:lnTo>
                    <a:pt x="949451" y="1177998"/>
                  </a:lnTo>
                  <a:lnTo>
                    <a:pt x="949451" y="11417"/>
                  </a:lnTo>
                  <a:lnTo>
                    <a:pt x="945515" y="11417"/>
                  </a:lnTo>
                  <a:lnTo>
                    <a:pt x="802512" y="0"/>
                  </a:lnTo>
                  <a:close/>
                </a:path>
              </a:pathLst>
            </a:custGeom>
            <a:solidFill>
              <a:srgbClr val="859D3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6643370" y="0"/>
                  </a:moveTo>
                  <a:lnTo>
                    <a:pt x="871474" y="0"/>
                  </a:lnTo>
                  <a:lnTo>
                    <a:pt x="823656" y="1289"/>
                  </a:lnTo>
                  <a:lnTo>
                    <a:pt x="776512" y="5113"/>
                  </a:lnTo>
                  <a:lnTo>
                    <a:pt x="730109" y="11405"/>
                  </a:lnTo>
                  <a:lnTo>
                    <a:pt x="684513" y="20099"/>
                  </a:lnTo>
                  <a:lnTo>
                    <a:pt x="639791" y="31127"/>
                  </a:lnTo>
                  <a:lnTo>
                    <a:pt x="596009" y="44425"/>
                  </a:lnTo>
                  <a:lnTo>
                    <a:pt x="553234" y="59925"/>
                  </a:lnTo>
                  <a:lnTo>
                    <a:pt x="511532" y="77561"/>
                  </a:lnTo>
                  <a:lnTo>
                    <a:pt x="470969" y="97267"/>
                  </a:lnTo>
                  <a:lnTo>
                    <a:pt x="431611" y="118975"/>
                  </a:lnTo>
                  <a:lnTo>
                    <a:pt x="393526" y="142620"/>
                  </a:lnTo>
                  <a:lnTo>
                    <a:pt x="356780" y="168135"/>
                  </a:lnTo>
                  <a:lnTo>
                    <a:pt x="321439" y="195454"/>
                  </a:lnTo>
                  <a:lnTo>
                    <a:pt x="287569" y="224511"/>
                  </a:lnTo>
                  <a:lnTo>
                    <a:pt x="255238" y="255238"/>
                  </a:lnTo>
                  <a:lnTo>
                    <a:pt x="224511" y="287569"/>
                  </a:lnTo>
                  <a:lnTo>
                    <a:pt x="195454" y="321439"/>
                  </a:lnTo>
                  <a:lnTo>
                    <a:pt x="168135" y="356780"/>
                  </a:lnTo>
                  <a:lnTo>
                    <a:pt x="142620" y="393526"/>
                  </a:lnTo>
                  <a:lnTo>
                    <a:pt x="118975" y="431611"/>
                  </a:lnTo>
                  <a:lnTo>
                    <a:pt x="97267" y="470969"/>
                  </a:lnTo>
                  <a:lnTo>
                    <a:pt x="77561" y="511532"/>
                  </a:lnTo>
                  <a:lnTo>
                    <a:pt x="59925" y="553234"/>
                  </a:lnTo>
                  <a:lnTo>
                    <a:pt x="44425" y="596009"/>
                  </a:lnTo>
                  <a:lnTo>
                    <a:pt x="31127" y="639791"/>
                  </a:lnTo>
                  <a:lnTo>
                    <a:pt x="20099" y="684513"/>
                  </a:lnTo>
                  <a:lnTo>
                    <a:pt x="11405" y="730109"/>
                  </a:lnTo>
                  <a:lnTo>
                    <a:pt x="5113" y="776512"/>
                  </a:lnTo>
                  <a:lnTo>
                    <a:pt x="1289" y="823656"/>
                  </a:lnTo>
                  <a:lnTo>
                    <a:pt x="0" y="871473"/>
                  </a:lnTo>
                  <a:lnTo>
                    <a:pt x="0" y="4357370"/>
                  </a:lnTo>
                  <a:lnTo>
                    <a:pt x="1289" y="4405184"/>
                  </a:lnTo>
                  <a:lnTo>
                    <a:pt x="5113" y="4452324"/>
                  </a:lnTo>
                  <a:lnTo>
                    <a:pt x="11405" y="4498725"/>
                  </a:lnTo>
                  <a:lnTo>
                    <a:pt x="20099" y="4544318"/>
                  </a:lnTo>
                  <a:lnTo>
                    <a:pt x="31127" y="4589038"/>
                  </a:lnTo>
                  <a:lnTo>
                    <a:pt x="44425" y="4632819"/>
                  </a:lnTo>
                  <a:lnTo>
                    <a:pt x="59925" y="4675593"/>
                  </a:lnTo>
                  <a:lnTo>
                    <a:pt x="77561" y="4717295"/>
                  </a:lnTo>
                  <a:lnTo>
                    <a:pt x="97267" y="4757858"/>
                  </a:lnTo>
                  <a:lnTo>
                    <a:pt x="118975" y="4797215"/>
                  </a:lnTo>
                  <a:lnTo>
                    <a:pt x="142620" y="4835300"/>
                  </a:lnTo>
                  <a:lnTo>
                    <a:pt x="168135" y="4872046"/>
                  </a:lnTo>
                  <a:lnTo>
                    <a:pt x="195454" y="4907388"/>
                  </a:lnTo>
                  <a:lnTo>
                    <a:pt x="224511" y="4941258"/>
                  </a:lnTo>
                  <a:lnTo>
                    <a:pt x="255238" y="4973591"/>
                  </a:lnTo>
                  <a:lnTo>
                    <a:pt x="287569" y="5004319"/>
                  </a:lnTo>
                  <a:lnTo>
                    <a:pt x="321439" y="5033377"/>
                  </a:lnTo>
                  <a:lnTo>
                    <a:pt x="356780" y="5060697"/>
                  </a:lnTo>
                  <a:lnTo>
                    <a:pt x="393526" y="5086213"/>
                  </a:lnTo>
                  <a:lnTo>
                    <a:pt x="431611" y="5109860"/>
                  </a:lnTo>
                  <a:lnTo>
                    <a:pt x="470969" y="5131569"/>
                  </a:lnTo>
                  <a:lnTo>
                    <a:pt x="511532" y="5151276"/>
                  </a:lnTo>
                  <a:lnTo>
                    <a:pt x="553234" y="5168913"/>
                  </a:lnTo>
                  <a:lnTo>
                    <a:pt x="596009" y="5184414"/>
                  </a:lnTo>
                  <a:lnTo>
                    <a:pt x="639791" y="5197713"/>
                  </a:lnTo>
                  <a:lnTo>
                    <a:pt x="684513" y="5208743"/>
                  </a:lnTo>
                  <a:lnTo>
                    <a:pt x="730109" y="5217437"/>
                  </a:lnTo>
                  <a:lnTo>
                    <a:pt x="776512" y="5223730"/>
                  </a:lnTo>
                  <a:lnTo>
                    <a:pt x="823656" y="5227554"/>
                  </a:lnTo>
                  <a:lnTo>
                    <a:pt x="871474" y="5228844"/>
                  </a:lnTo>
                  <a:lnTo>
                    <a:pt x="6643370" y="5228844"/>
                  </a:lnTo>
                  <a:lnTo>
                    <a:pt x="6691187" y="5227554"/>
                  </a:lnTo>
                  <a:lnTo>
                    <a:pt x="6738331" y="5223730"/>
                  </a:lnTo>
                  <a:lnTo>
                    <a:pt x="6784734" y="5217437"/>
                  </a:lnTo>
                  <a:lnTo>
                    <a:pt x="6830330" y="5208743"/>
                  </a:lnTo>
                  <a:lnTo>
                    <a:pt x="6875052" y="5197713"/>
                  </a:lnTo>
                  <a:lnTo>
                    <a:pt x="6918834" y="5184414"/>
                  </a:lnTo>
                  <a:lnTo>
                    <a:pt x="6961609" y="5168913"/>
                  </a:lnTo>
                  <a:lnTo>
                    <a:pt x="7003311" y="5151276"/>
                  </a:lnTo>
                  <a:lnTo>
                    <a:pt x="7043874" y="5131569"/>
                  </a:lnTo>
                  <a:lnTo>
                    <a:pt x="7083232" y="5109860"/>
                  </a:lnTo>
                  <a:lnTo>
                    <a:pt x="7121317" y="5086213"/>
                  </a:lnTo>
                  <a:lnTo>
                    <a:pt x="7158063" y="5060697"/>
                  </a:lnTo>
                  <a:lnTo>
                    <a:pt x="7193404" y="5033377"/>
                  </a:lnTo>
                  <a:lnTo>
                    <a:pt x="7227274" y="5004319"/>
                  </a:lnTo>
                  <a:lnTo>
                    <a:pt x="7259605" y="4973591"/>
                  </a:lnTo>
                  <a:lnTo>
                    <a:pt x="7290332" y="4941258"/>
                  </a:lnTo>
                  <a:lnTo>
                    <a:pt x="7319389" y="4907388"/>
                  </a:lnTo>
                  <a:lnTo>
                    <a:pt x="7346708" y="4872046"/>
                  </a:lnTo>
                  <a:lnTo>
                    <a:pt x="7372223" y="4835300"/>
                  </a:lnTo>
                  <a:lnTo>
                    <a:pt x="7395868" y="4797215"/>
                  </a:lnTo>
                  <a:lnTo>
                    <a:pt x="7417576" y="4757858"/>
                  </a:lnTo>
                  <a:lnTo>
                    <a:pt x="7437282" y="4717295"/>
                  </a:lnTo>
                  <a:lnTo>
                    <a:pt x="7454918" y="4675593"/>
                  </a:lnTo>
                  <a:lnTo>
                    <a:pt x="7470418" y="4632819"/>
                  </a:lnTo>
                  <a:lnTo>
                    <a:pt x="7483716" y="4589038"/>
                  </a:lnTo>
                  <a:lnTo>
                    <a:pt x="7494744" y="4544318"/>
                  </a:lnTo>
                  <a:lnTo>
                    <a:pt x="7503438" y="4498725"/>
                  </a:lnTo>
                  <a:lnTo>
                    <a:pt x="7509730" y="4452324"/>
                  </a:lnTo>
                  <a:lnTo>
                    <a:pt x="7513554" y="4405184"/>
                  </a:lnTo>
                  <a:lnTo>
                    <a:pt x="7514844" y="4357370"/>
                  </a:lnTo>
                  <a:lnTo>
                    <a:pt x="7514844" y="871473"/>
                  </a:lnTo>
                  <a:lnTo>
                    <a:pt x="7513554" y="823656"/>
                  </a:lnTo>
                  <a:lnTo>
                    <a:pt x="7509730" y="776512"/>
                  </a:lnTo>
                  <a:lnTo>
                    <a:pt x="7503438" y="730109"/>
                  </a:lnTo>
                  <a:lnTo>
                    <a:pt x="7494744" y="684513"/>
                  </a:lnTo>
                  <a:lnTo>
                    <a:pt x="7483716" y="639791"/>
                  </a:lnTo>
                  <a:lnTo>
                    <a:pt x="7470418" y="596009"/>
                  </a:lnTo>
                  <a:lnTo>
                    <a:pt x="7454918" y="553234"/>
                  </a:lnTo>
                  <a:lnTo>
                    <a:pt x="7437282" y="511532"/>
                  </a:lnTo>
                  <a:lnTo>
                    <a:pt x="7417576" y="470969"/>
                  </a:lnTo>
                  <a:lnTo>
                    <a:pt x="7395868" y="431611"/>
                  </a:lnTo>
                  <a:lnTo>
                    <a:pt x="7372223" y="393526"/>
                  </a:lnTo>
                  <a:lnTo>
                    <a:pt x="7346708" y="356780"/>
                  </a:lnTo>
                  <a:lnTo>
                    <a:pt x="7319389" y="321439"/>
                  </a:lnTo>
                  <a:lnTo>
                    <a:pt x="7290332" y="287569"/>
                  </a:lnTo>
                  <a:lnTo>
                    <a:pt x="7259605" y="255238"/>
                  </a:lnTo>
                  <a:lnTo>
                    <a:pt x="7227274" y="224511"/>
                  </a:lnTo>
                  <a:lnTo>
                    <a:pt x="7193404" y="195454"/>
                  </a:lnTo>
                  <a:lnTo>
                    <a:pt x="7158063" y="168135"/>
                  </a:lnTo>
                  <a:lnTo>
                    <a:pt x="7121317" y="142620"/>
                  </a:lnTo>
                  <a:lnTo>
                    <a:pt x="7083232" y="118975"/>
                  </a:lnTo>
                  <a:lnTo>
                    <a:pt x="7043874" y="97267"/>
                  </a:lnTo>
                  <a:lnTo>
                    <a:pt x="7003311" y="77561"/>
                  </a:lnTo>
                  <a:lnTo>
                    <a:pt x="6961609" y="59925"/>
                  </a:lnTo>
                  <a:lnTo>
                    <a:pt x="6918834" y="44425"/>
                  </a:lnTo>
                  <a:lnTo>
                    <a:pt x="6875052" y="31127"/>
                  </a:lnTo>
                  <a:lnTo>
                    <a:pt x="6830330" y="20099"/>
                  </a:lnTo>
                  <a:lnTo>
                    <a:pt x="6784734" y="11405"/>
                  </a:lnTo>
                  <a:lnTo>
                    <a:pt x="6738331" y="5113"/>
                  </a:lnTo>
                  <a:lnTo>
                    <a:pt x="6691187" y="1289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0" y="871473"/>
                  </a:moveTo>
                  <a:lnTo>
                    <a:pt x="1289" y="823656"/>
                  </a:lnTo>
                  <a:lnTo>
                    <a:pt x="5113" y="776512"/>
                  </a:lnTo>
                  <a:lnTo>
                    <a:pt x="11405" y="730109"/>
                  </a:lnTo>
                  <a:lnTo>
                    <a:pt x="20099" y="684513"/>
                  </a:lnTo>
                  <a:lnTo>
                    <a:pt x="31127" y="639791"/>
                  </a:lnTo>
                  <a:lnTo>
                    <a:pt x="44425" y="596009"/>
                  </a:lnTo>
                  <a:lnTo>
                    <a:pt x="59925" y="553234"/>
                  </a:lnTo>
                  <a:lnTo>
                    <a:pt x="77561" y="511532"/>
                  </a:lnTo>
                  <a:lnTo>
                    <a:pt x="97267" y="470969"/>
                  </a:lnTo>
                  <a:lnTo>
                    <a:pt x="118975" y="431611"/>
                  </a:lnTo>
                  <a:lnTo>
                    <a:pt x="142620" y="393526"/>
                  </a:lnTo>
                  <a:lnTo>
                    <a:pt x="168135" y="356780"/>
                  </a:lnTo>
                  <a:lnTo>
                    <a:pt x="195454" y="321439"/>
                  </a:lnTo>
                  <a:lnTo>
                    <a:pt x="224511" y="287569"/>
                  </a:lnTo>
                  <a:lnTo>
                    <a:pt x="255238" y="255238"/>
                  </a:lnTo>
                  <a:lnTo>
                    <a:pt x="287569" y="224511"/>
                  </a:lnTo>
                  <a:lnTo>
                    <a:pt x="321439" y="195454"/>
                  </a:lnTo>
                  <a:lnTo>
                    <a:pt x="356780" y="168135"/>
                  </a:lnTo>
                  <a:lnTo>
                    <a:pt x="393526" y="142620"/>
                  </a:lnTo>
                  <a:lnTo>
                    <a:pt x="431611" y="118975"/>
                  </a:lnTo>
                  <a:lnTo>
                    <a:pt x="470969" y="97267"/>
                  </a:lnTo>
                  <a:lnTo>
                    <a:pt x="511532" y="77561"/>
                  </a:lnTo>
                  <a:lnTo>
                    <a:pt x="553234" y="59925"/>
                  </a:lnTo>
                  <a:lnTo>
                    <a:pt x="596009" y="44425"/>
                  </a:lnTo>
                  <a:lnTo>
                    <a:pt x="639791" y="31127"/>
                  </a:lnTo>
                  <a:lnTo>
                    <a:pt x="684513" y="20099"/>
                  </a:lnTo>
                  <a:lnTo>
                    <a:pt x="730109" y="11405"/>
                  </a:lnTo>
                  <a:lnTo>
                    <a:pt x="776512" y="5113"/>
                  </a:lnTo>
                  <a:lnTo>
                    <a:pt x="823656" y="1289"/>
                  </a:lnTo>
                  <a:lnTo>
                    <a:pt x="871474" y="0"/>
                  </a:lnTo>
                  <a:lnTo>
                    <a:pt x="6643370" y="0"/>
                  </a:lnTo>
                  <a:lnTo>
                    <a:pt x="6691187" y="1289"/>
                  </a:lnTo>
                  <a:lnTo>
                    <a:pt x="6738331" y="5113"/>
                  </a:lnTo>
                  <a:lnTo>
                    <a:pt x="6784734" y="11405"/>
                  </a:lnTo>
                  <a:lnTo>
                    <a:pt x="6830330" y="20099"/>
                  </a:lnTo>
                  <a:lnTo>
                    <a:pt x="6875052" y="31127"/>
                  </a:lnTo>
                  <a:lnTo>
                    <a:pt x="6918834" y="44425"/>
                  </a:lnTo>
                  <a:lnTo>
                    <a:pt x="6961609" y="59925"/>
                  </a:lnTo>
                  <a:lnTo>
                    <a:pt x="7003311" y="77561"/>
                  </a:lnTo>
                  <a:lnTo>
                    <a:pt x="7043874" y="97267"/>
                  </a:lnTo>
                  <a:lnTo>
                    <a:pt x="7083232" y="118975"/>
                  </a:lnTo>
                  <a:lnTo>
                    <a:pt x="7121317" y="142620"/>
                  </a:lnTo>
                  <a:lnTo>
                    <a:pt x="7158063" y="168135"/>
                  </a:lnTo>
                  <a:lnTo>
                    <a:pt x="7193404" y="195454"/>
                  </a:lnTo>
                  <a:lnTo>
                    <a:pt x="7227274" y="224511"/>
                  </a:lnTo>
                  <a:lnTo>
                    <a:pt x="7259605" y="255238"/>
                  </a:lnTo>
                  <a:lnTo>
                    <a:pt x="7290332" y="287569"/>
                  </a:lnTo>
                  <a:lnTo>
                    <a:pt x="7319389" y="321439"/>
                  </a:lnTo>
                  <a:lnTo>
                    <a:pt x="7346708" y="356780"/>
                  </a:lnTo>
                  <a:lnTo>
                    <a:pt x="7372223" y="393526"/>
                  </a:lnTo>
                  <a:lnTo>
                    <a:pt x="7395868" y="431611"/>
                  </a:lnTo>
                  <a:lnTo>
                    <a:pt x="7417576" y="470969"/>
                  </a:lnTo>
                  <a:lnTo>
                    <a:pt x="7437282" y="511532"/>
                  </a:lnTo>
                  <a:lnTo>
                    <a:pt x="7454918" y="553234"/>
                  </a:lnTo>
                  <a:lnTo>
                    <a:pt x="7470418" y="596009"/>
                  </a:lnTo>
                  <a:lnTo>
                    <a:pt x="7483716" y="639791"/>
                  </a:lnTo>
                  <a:lnTo>
                    <a:pt x="7494744" y="684513"/>
                  </a:lnTo>
                  <a:lnTo>
                    <a:pt x="7503438" y="730109"/>
                  </a:lnTo>
                  <a:lnTo>
                    <a:pt x="7509730" y="776512"/>
                  </a:lnTo>
                  <a:lnTo>
                    <a:pt x="7513554" y="823656"/>
                  </a:lnTo>
                  <a:lnTo>
                    <a:pt x="7514844" y="871473"/>
                  </a:lnTo>
                  <a:lnTo>
                    <a:pt x="7514844" y="4357370"/>
                  </a:lnTo>
                  <a:lnTo>
                    <a:pt x="7513554" y="4405184"/>
                  </a:lnTo>
                  <a:lnTo>
                    <a:pt x="7509730" y="4452324"/>
                  </a:lnTo>
                  <a:lnTo>
                    <a:pt x="7503438" y="4498725"/>
                  </a:lnTo>
                  <a:lnTo>
                    <a:pt x="7494744" y="4544318"/>
                  </a:lnTo>
                  <a:lnTo>
                    <a:pt x="7483716" y="4589038"/>
                  </a:lnTo>
                  <a:lnTo>
                    <a:pt x="7470418" y="4632819"/>
                  </a:lnTo>
                  <a:lnTo>
                    <a:pt x="7454918" y="4675593"/>
                  </a:lnTo>
                  <a:lnTo>
                    <a:pt x="7437282" y="4717295"/>
                  </a:lnTo>
                  <a:lnTo>
                    <a:pt x="7417576" y="4757858"/>
                  </a:lnTo>
                  <a:lnTo>
                    <a:pt x="7395868" y="4797215"/>
                  </a:lnTo>
                  <a:lnTo>
                    <a:pt x="7372223" y="4835300"/>
                  </a:lnTo>
                  <a:lnTo>
                    <a:pt x="7346708" y="4872046"/>
                  </a:lnTo>
                  <a:lnTo>
                    <a:pt x="7319389" y="4907388"/>
                  </a:lnTo>
                  <a:lnTo>
                    <a:pt x="7290332" y="4941258"/>
                  </a:lnTo>
                  <a:lnTo>
                    <a:pt x="7259605" y="4973591"/>
                  </a:lnTo>
                  <a:lnTo>
                    <a:pt x="7227274" y="5004319"/>
                  </a:lnTo>
                  <a:lnTo>
                    <a:pt x="7193404" y="5033377"/>
                  </a:lnTo>
                  <a:lnTo>
                    <a:pt x="7158063" y="5060697"/>
                  </a:lnTo>
                  <a:lnTo>
                    <a:pt x="7121317" y="5086213"/>
                  </a:lnTo>
                  <a:lnTo>
                    <a:pt x="7083232" y="5109860"/>
                  </a:lnTo>
                  <a:lnTo>
                    <a:pt x="7043874" y="5131569"/>
                  </a:lnTo>
                  <a:lnTo>
                    <a:pt x="7003311" y="5151276"/>
                  </a:lnTo>
                  <a:lnTo>
                    <a:pt x="6961609" y="5168913"/>
                  </a:lnTo>
                  <a:lnTo>
                    <a:pt x="6918834" y="5184414"/>
                  </a:lnTo>
                  <a:lnTo>
                    <a:pt x="6875052" y="5197713"/>
                  </a:lnTo>
                  <a:lnTo>
                    <a:pt x="6830330" y="5208743"/>
                  </a:lnTo>
                  <a:lnTo>
                    <a:pt x="6784734" y="5217437"/>
                  </a:lnTo>
                  <a:lnTo>
                    <a:pt x="6738331" y="5223730"/>
                  </a:lnTo>
                  <a:lnTo>
                    <a:pt x="6691187" y="5227554"/>
                  </a:lnTo>
                  <a:lnTo>
                    <a:pt x="6643370" y="5228844"/>
                  </a:lnTo>
                  <a:lnTo>
                    <a:pt x="871474" y="5228844"/>
                  </a:lnTo>
                  <a:lnTo>
                    <a:pt x="823656" y="5227554"/>
                  </a:lnTo>
                  <a:lnTo>
                    <a:pt x="776512" y="5223730"/>
                  </a:lnTo>
                  <a:lnTo>
                    <a:pt x="730109" y="5217437"/>
                  </a:lnTo>
                  <a:lnTo>
                    <a:pt x="684513" y="5208743"/>
                  </a:lnTo>
                  <a:lnTo>
                    <a:pt x="639791" y="5197713"/>
                  </a:lnTo>
                  <a:lnTo>
                    <a:pt x="596009" y="5184414"/>
                  </a:lnTo>
                  <a:lnTo>
                    <a:pt x="553234" y="5168913"/>
                  </a:lnTo>
                  <a:lnTo>
                    <a:pt x="511532" y="5151276"/>
                  </a:lnTo>
                  <a:lnTo>
                    <a:pt x="470969" y="5131569"/>
                  </a:lnTo>
                  <a:lnTo>
                    <a:pt x="431611" y="5109860"/>
                  </a:lnTo>
                  <a:lnTo>
                    <a:pt x="393526" y="5086213"/>
                  </a:lnTo>
                  <a:lnTo>
                    <a:pt x="356780" y="5060697"/>
                  </a:lnTo>
                  <a:lnTo>
                    <a:pt x="321439" y="5033377"/>
                  </a:lnTo>
                  <a:lnTo>
                    <a:pt x="287569" y="5004319"/>
                  </a:lnTo>
                  <a:lnTo>
                    <a:pt x="255238" y="4973591"/>
                  </a:lnTo>
                  <a:lnTo>
                    <a:pt x="224511" y="4941258"/>
                  </a:lnTo>
                  <a:lnTo>
                    <a:pt x="195454" y="4907388"/>
                  </a:lnTo>
                  <a:lnTo>
                    <a:pt x="168135" y="4872046"/>
                  </a:lnTo>
                  <a:lnTo>
                    <a:pt x="142620" y="4835300"/>
                  </a:lnTo>
                  <a:lnTo>
                    <a:pt x="118975" y="4797215"/>
                  </a:lnTo>
                  <a:lnTo>
                    <a:pt x="97267" y="4757858"/>
                  </a:lnTo>
                  <a:lnTo>
                    <a:pt x="77561" y="4717295"/>
                  </a:lnTo>
                  <a:lnTo>
                    <a:pt x="59925" y="4675593"/>
                  </a:lnTo>
                  <a:lnTo>
                    <a:pt x="44425" y="4632819"/>
                  </a:lnTo>
                  <a:lnTo>
                    <a:pt x="31127" y="4589038"/>
                  </a:lnTo>
                  <a:lnTo>
                    <a:pt x="20099" y="4544318"/>
                  </a:lnTo>
                  <a:lnTo>
                    <a:pt x="11405" y="4498725"/>
                  </a:lnTo>
                  <a:lnTo>
                    <a:pt x="5113" y="4452324"/>
                  </a:lnTo>
                  <a:lnTo>
                    <a:pt x="1289" y="4405184"/>
                  </a:lnTo>
                  <a:lnTo>
                    <a:pt x="0" y="4357370"/>
                  </a:lnTo>
                  <a:lnTo>
                    <a:pt x="0" y="871473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8504" y="867155"/>
              <a:ext cx="7193280" cy="5791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818" y="283718"/>
            <a:ext cx="11673332" cy="62829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345">
                <a:solidFill>
                  <a:srgbClr val="FFFFFF"/>
                </a:solidFill>
              </a:rPr>
              <a:t>3</a:t>
            </a:r>
            <a:endParaRPr sz="4400"/>
          </a:p>
        </p:txBody>
      </p:sp>
      <p:sp>
        <p:nvSpPr>
          <p:cNvPr id="4" name="object 4" descr=""/>
          <p:cNvSpPr txBox="1"/>
          <p:nvPr/>
        </p:nvSpPr>
        <p:spPr>
          <a:xfrm>
            <a:off x="1774317" y="376554"/>
            <a:ext cx="9720580" cy="1732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96215" indent="386080">
              <a:lnSpc>
                <a:spcPct val="100000"/>
              </a:lnSpc>
              <a:spcBef>
                <a:spcPts val="95"/>
              </a:spcBef>
              <a:buAutoNum type="alphaLcParenR"/>
              <a:tabLst>
                <a:tab pos="398780" algn="l"/>
              </a:tabLst>
            </a:pPr>
            <a:r>
              <a:rPr dirty="0" sz="2800">
                <a:latin typeface="Caladea"/>
                <a:cs typeface="Caladea"/>
              </a:rPr>
              <a:t>Em</a:t>
            </a:r>
            <a:r>
              <a:rPr dirty="0" sz="2800" spc="-155">
                <a:latin typeface="Caladea"/>
                <a:cs typeface="Caladea"/>
              </a:rPr>
              <a:t> </a:t>
            </a:r>
            <a:r>
              <a:rPr dirty="0" sz="2800">
                <a:latin typeface="Caladea"/>
                <a:cs typeface="Caladea"/>
              </a:rPr>
              <a:t>hãy</a:t>
            </a:r>
            <a:r>
              <a:rPr dirty="0" sz="2800" spc="-105">
                <a:latin typeface="Caladea"/>
                <a:cs typeface="Caladea"/>
              </a:rPr>
              <a:t> </a:t>
            </a:r>
            <a:r>
              <a:rPr dirty="0" sz="2800" spc="-55">
                <a:latin typeface="DejaVu Serif Condensed"/>
                <a:cs typeface="DejaVu Serif Condensed"/>
              </a:rPr>
              <a:t>hỏi</a:t>
            </a:r>
            <a:r>
              <a:rPr dirty="0" sz="2800" spc="-180">
                <a:latin typeface="DejaVu Serif Condensed"/>
                <a:cs typeface="DejaVu Serif Condensed"/>
              </a:rPr>
              <a:t> </a:t>
            </a:r>
            <a:r>
              <a:rPr dirty="0" sz="2800" spc="-120">
                <a:latin typeface="DejaVu Serif Condensed"/>
                <a:cs typeface="DejaVu Serif Condensed"/>
              </a:rPr>
              <a:t>chiều</a:t>
            </a:r>
            <a:r>
              <a:rPr dirty="0" sz="2800" spc="-180">
                <a:latin typeface="DejaVu Serif Condensed"/>
                <a:cs typeface="DejaVu Serif Condensed"/>
              </a:rPr>
              <a:t> </a:t>
            </a:r>
            <a:r>
              <a:rPr dirty="0" sz="2800">
                <a:latin typeface="Caladea"/>
                <a:cs typeface="Caladea"/>
              </a:rPr>
              <a:t>cao</a:t>
            </a:r>
            <a:r>
              <a:rPr dirty="0" sz="2800" spc="-45">
                <a:latin typeface="Caladea"/>
                <a:cs typeface="Caladea"/>
              </a:rPr>
              <a:t> </a:t>
            </a:r>
            <a:r>
              <a:rPr dirty="0" sz="2800" spc="-140">
                <a:latin typeface="DejaVu Serif Condensed"/>
                <a:cs typeface="DejaVu Serif Condensed"/>
              </a:rPr>
              <a:t>của</a:t>
            </a:r>
            <a:r>
              <a:rPr dirty="0" sz="2800" spc="-180">
                <a:latin typeface="DejaVu Serif Condensed"/>
                <a:cs typeface="DejaVu Serif Condensed"/>
              </a:rPr>
              <a:t> </a:t>
            </a:r>
            <a:r>
              <a:rPr dirty="0" sz="2800" spc="-50">
                <a:latin typeface="DejaVu Serif Condensed"/>
                <a:cs typeface="DejaVu Serif Condensed"/>
              </a:rPr>
              <a:t>mọi</a:t>
            </a:r>
            <a:r>
              <a:rPr dirty="0" sz="2800" spc="-180">
                <a:latin typeface="DejaVu Serif Condensed"/>
                <a:cs typeface="DejaVu Serif Condensed"/>
              </a:rPr>
              <a:t> </a:t>
            </a:r>
            <a:r>
              <a:rPr dirty="0" sz="2800" spc="-25">
                <a:latin typeface="DejaVu Serif Condensed"/>
                <a:cs typeface="DejaVu Serif Condensed"/>
              </a:rPr>
              <a:t>người</a:t>
            </a:r>
            <a:r>
              <a:rPr dirty="0" sz="2800" spc="-180">
                <a:latin typeface="DejaVu Serif Condensed"/>
                <a:cs typeface="DejaVu Serif Condensed"/>
              </a:rPr>
              <a:t> </a:t>
            </a:r>
            <a:r>
              <a:rPr dirty="0" sz="2800">
                <a:latin typeface="Caladea"/>
                <a:cs typeface="Caladea"/>
              </a:rPr>
              <a:t>trong</a:t>
            </a:r>
            <a:r>
              <a:rPr dirty="0" sz="2800" spc="-15">
                <a:latin typeface="Caladea"/>
                <a:cs typeface="Caladea"/>
              </a:rPr>
              <a:t> </a:t>
            </a:r>
            <a:r>
              <a:rPr dirty="0" sz="2800">
                <a:latin typeface="Caladea"/>
                <a:cs typeface="Caladea"/>
              </a:rPr>
              <a:t>gia</a:t>
            </a:r>
            <a:r>
              <a:rPr dirty="0" sz="2800" spc="-45">
                <a:latin typeface="Caladea"/>
                <a:cs typeface="Caladea"/>
              </a:rPr>
              <a:t> </a:t>
            </a:r>
            <a:r>
              <a:rPr dirty="0" sz="2800" spc="-80">
                <a:latin typeface="DejaVu Serif Condensed"/>
                <a:cs typeface="DejaVu Serif Condensed"/>
              </a:rPr>
              <a:t>đình</a:t>
            </a:r>
            <a:r>
              <a:rPr dirty="0" sz="2800" spc="-170">
                <a:latin typeface="DejaVu Serif Condensed"/>
                <a:cs typeface="DejaVu Serif Condensed"/>
              </a:rPr>
              <a:t> </a:t>
            </a:r>
            <a:r>
              <a:rPr dirty="0" sz="2800">
                <a:latin typeface="Caladea"/>
                <a:cs typeface="Caladea"/>
              </a:rPr>
              <a:t>và</a:t>
            </a:r>
            <a:r>
              <a:rPr dirty="0" sz="2800" spc="-35">
                <a:latin typeface="Caladea"/>
                <a:cs typeface="Caladea"/>
              </a:rPr>
              <a:t> </a:t>
            </a:r>
            <a:r>
              <a:rPr dirty="0" sz="2800">
                <a:latin typeface="Caladea"/>
                <a:cs typeface="Caladea"/>
              </a:rPr>
              <a:t>ghi</a:t>
            </a:r>
            <a:r>
              <a:rPr dirty="0" sz="2800" spc="-20">
                <a:latin typeface="Caladea"/>
                <a:cs typeface="Caladea"/>
              </a:rPr>
              <a:t> </a:t>
            </a:r>
            <a:r>
              <a:rPr dirty="0" sz="2800" spc="-20">
                <a:latin typeface="DejaVu Serif Condensed"/>
                <a:cs typeface="DejaVu Serif Condensed"/>
              </a:rPr>
              <a:t>lại</a:t>
            </a:r>
            <a:r>
              <a:rPr dirty="0" sz="2800" spc="-20">
                <a:latin typeface="Caladea"/>
                <a:cs typeface="Caladea"/>
              </a:rPr>
              <a:t>. </a:t>
            </a:r>
            <a:r>
              <a:rPr dirty="0" sz="2800">
                <a:latin typeface="Caladea"/>
                <a:cs typeface="Caladea"/>
              </a:rPr>
              <a:t>Ví</a:t>
            </a:r>
            <a:r>
              <a:rPr dirty="0" sz="2800" spc="-114">
                <a:latin typeface="Caladea"/>
                <a:cs typeface="Caladea"/>
              </a:rPr>
              <a:t> </a:t>
            </a:r>
            <a:r>
              <a:rPr dirty="0" sz="2800" spc="-10">
                <a:latin typeface="DejaVu Serif Condensed"/>
                <a:cs typeface="DejaVu Serif Condensed"/>
              </a:rPr>
              <a:t>dụ</a:t>
            </a:r>
            <a:r>
              <a:rPr dirty="0" sz="2800" spc="-10">
                <a:latin typeface="Caladea"/>
                <a:cs typeface="Caladea"/>
              </a:rPr>
              <a:t>:</a:t>
            </a:r>
            <a:r>
              <a:rPr dirty="0" sz="2800" spc="-45">
                <a:latin typeface="Caladea"/>
                <a:cs typeface="Caladea"/>
              </a:rPr>
              <a:t> </a:t>
            </a:r>
            <a:r>
              <a:rPr dirty="0" sz="2800" spc="-225">
                <a:latin typeface="DejaVu Serif Condensed"/>
                <a:cs typeface="DejaVu Serif Condensed"/>
              </a:rPr>
              <a:t>Mẹ</a:t>
            </a:r>
            <a:r>
              <a:rPr dirty="0" sz="2800" spc="-190">
                <a:latin typeface="DejaVu Serif Condensed"/>
                <a:cs typeface="DejaVu Serif Condensed"/>
              </a:rPr>
              <a:t> </a:t>
            </a:r>
            <a:r>
              <a:rPr dirty="0" sz="2800">
                <a:latin typeface="Caladea"/>
                <a:cs typeface="Caladea"/>
              </a:rPr>
              <a:t>cao</a:t>
            </a:r>
            <a:r>
              <a:rPr dirty="0" sz="2800" spc="-55">
                <a:latin typeface="Caladea"/>
                <a:cs typeface="Caladea"/>
              </a:rPr>
              <a:t> </a:t>
            </a:r>
            <a:r>
              <a:rPr dirty="0" sz="2800">
                <a:latin typeface="Caladea"/>
                <a:cs typeface="Caladea"/>
              </a:rPr>
              <a:t>1,56</a:t>
            </a:r>
            <a:r>
              <a:rPr dirty="0" sz="2800" spc="-50">
                <a:latin typeface="Caladea"/>
                <a:cs typeface="Caladea"/>
              </a:rPr>
              <a:t> </a:t>
            </a:r>
            <a:r>
              <a:rPr dirty="0" sz="2800" spc="-25">
                <a:latin typeface="Caladea"/>
                <a:cs typeface="Caladea"/>
              </a:rPr>
              <a:t>m.</a:t>
            </a:r>
            <a:endParaRPr sz="2800">
              <a:latin typeface="Caladea"/>
              <a:cs typeface="Caladea"/>
            </a:endParaRPr>
          </a:p>
          <a:p>
            <a:pPr marL="12700" marR="5080" indent="476884">
              <a:lnSpc>
                <a:spcPct val="100000"/>
              </a:lnSpc>
              <a:buFont typeface="Caladea"/>
              <a:buAutoNum type="alphaLcParenR"/>
              <a:tabLst>
                <a:tab pos="489584" algn="l"/>
                <a:tab pos="1879600" algn="l"/>
                <a:tab pos="2513330" algn="l"/>
                <a:tab pos="3545840" algn="l"/>
                <a:tab pos="4340860" algn="l"/>
                <a:tab pos="5314950" algn="l"/>
                <a:tab pos="5909310" algn="l"/>
                <a:tab pos="7362190" algn="l"/>
                <a:tab pos="8188325" algn="l"/>
              </a:tabLst>
            </a:pPr>
            <a:r>
              <a:rPr dirty="0" sz="2800" spc="-10">
                <a:latin typeface="DejaVu Serif Condensed"/>
                <a:cs typeface="DejaVu Serif Condensed"/>
              </a:rPr>
              <a:t>Viết</a:t>
            </a:r>
            <a:r>
              <a:rPr dirty="0" sz="2800" spc="-20">
                <a:latin typeface="DejaVu Serif Condensed"/>
                <a:cs typeface="DejaVu Serif Condensed"/>
              </a:rPr>
              <a:t> </a:t>
            </a:r>
            <a:r>
              <a:rPr dirty="0" sz="2800" spc="-25">
                <a:latin typeface="Caladea"/>
                <a:cs typeface="Caladea"/>
              </a:rPr>
              <a:t>tên</a:t>
            </a:r>
            <a:r>
              <a:rPr dirty="0" sz="2800">
                <a:latin typeface="Caladea"/>
                <a:cs typeface="Caladea"/>
              </a:rPr>
              <a:t>	</a:t>
            </a:r>
            <a:r>
              <a:rPr dirty="0" sz="2800" spc="-25">
                <a:latin typeface="Caladea"/>
                <a:cs typeface="Caladea"/>
              </a:rPr>
              <a:t>các</a:t>
            </a:r>
            <a:r>
              <a:rPr dirty="0" sz="2800">
                <a:latin typeface="Caladea"/>
                <a:cs typeface="Caladea"/>
              </a:rPr>
              <a:t>	</a:t>
            </a:r>
            <a:r>
              <a:rPr dirty="0" sz="2800" spc="-10">
                <a:latin typeface="Caladea"/>
                <a:cs typeface="Caladea"/>
              </a:rPr>
              <a:t>thành</a:t>
            </a:r>
            <a:r>
              <a:rPr dirty="0" sz="2800">
                <a:latin typeface="Caladea"/>
                <a:cs typeface="Caladea"/>
              </a:rPr>
              <a:t>	</a:t>
            </a:r>
            <a:r>
              <a:rPr dirty="0" sz="2800" spc="-20">
                <a:latin typeface="Caladea"/>
                <a:cs typeface="Caladea"/>
              </a:rPr>
              <a:t>viên</a:t>
            </a:r>
            <a:r>
              <a:rPr dirty="0" sz="2800">
                <a:latin typeface="Caladea"/>
                <a:cs typeface="Caladea"/>
              </a:rPr>
              <a:t>	</a:t>
            </a:r>
            <a:r>
              <a:rPr dirty="0" sz="2800" spc="-10">
                <a:latin typeface="Caladea"/>
                <a:cs typeface="Caladea"/>
              </a:rPr>
              <a:t>trong</a:t>
            </a:r>
            <a:r>
              <a:rPr dirty="0" sz="2800">
                <a:latin typeface="Caladea"/>
                <a:cs typeface="Caladea"/>
              </a:rPr>
              <a:t>	</a:t>
            </a:r>
            <a:r>
              <a:rPr dirty="0" sz="2800" spc="-25">
                <a:latin typeface="Caladea"/>
                <a:cs typeface="Caladea"/>
              </a:rPr>
              <a:t>gia</a:t>
            </a:r>
            <a:r>
              <a:rPr dirty="0" sz="2800">
                <a:latin typeface="Caladea"/>
                <a:cs typeface="Caladea"/>
              </a:rPr>
              <a:t>	</a:t>
            </a:r>
            <a:r>
              <a:rPr dirty="0" sz="2800">
                <a:latin typeface="DejaVu Serif Condensed"/>
                <a:cs typeface="DejaVu Serif Condensed"/>
              </a:rPr>
              <a:t>đình</a:t>
            </a:r>
            <a:r>
              <a:rPr dirty="0" sz="2800" spc="65">
                <a:latin typeface="DejaVu Serif Condensed"/>
                <a:cs typeface="DejaVu Serif Condensed"/>
              </a:rPr>
              <a:t> </a:t>
            </a:r>
            <a:r>
              <a:rPr dirty="0" sz="2800" spc="-25">
                <a:latin typeface="Caladea"/>
                <a:cs typeface="Caladea"/>
              </a:rPr>
              <a:t>em</a:t>
            </a:r>
            <a:r>
              <a:rPr dirty="0" sz="2800">
                <a:latin typeface="Caladea"/>
                <a:cs typeface="Caladea"/>
              </a:rPr>
              <a:t>	</a:t>
            </a:r>
            <a:r>
              <a:rPr dirty="0" sz="2800" spc="-20">
                <a:latin typeface="Caladea"/>
                <a:cs typeface="Caladea"/>
              </a:rPr>
              <a:t>theo</a:t>
            </a:r>
            <a:r>
              <a:rPr dirty="0" sz="2800">
                <a:latin typeface="Caladea"/>
                <a:cs typeface="Caladea"/>
              </a:rPr>
              <a:t>	</a:t>
            </a:r>
            <a:r>
              <a:rPr dirty="0" sz="2800">
                <a:latin typeface="DejaVu Serif Condensed"/>
                <a:cs typeface="DejaVu Serif Condensed"/>
              </a:rPr>
              <a:t>thứ</a:t>
            </a:r>
            <a:r>
              <a:rPr dirty="0" sz="2800" spc="365">
                <a:latin typeface="DejaVu Serif Condensed"/>
                <a:cs typeface="DejaVu Serif Condensed"/>
              </a:rPr>
              <a:t> </a:t>
            </a:r>
            <a:r>
              <a:rPr dirty="0" sz="2800">
                <a:latin typeface="DejaVu Serif Condensed"/>
                <a:cs typeface="DejaVu Serif Condensed"/>
              </a:rPr>
              <a:t>tự</a:t>
            </a:r>
            <a:r>
              <a:rPr dirty="0" sz="2800" spc="345">
                <a:latin typeface="DejaVu Serif Condensed"/>
                <a:cs typeface="DejaVu Serif Condensed"/>
              </a:rPr>
              <a:t> </a:t>
            </a:r>
            <a:r>
              <a:rPr dirty="0" sz="2800" spc="-25">
                <a:latin typeface="DejaVu Serif Condensed"/>
                <a:cs typeface="DejaVu Serif Condensed"/>
              </a:rPr>
              <a:t>từ </a:t>
            </a:r>
            <a:r>
              <a:rPr dirty="0" sz="2800" spc="-20">
                <a:latin typeface="DejaVu Serif Condensed"/>
                <a:cs typeface="DejaVu Serif Condensed"/>
              </a:rPr>
              <a:t>người</a:t>
            </a:r>
            <a:r>
              <a:rPr dirty="0" sz="2800" spc="-160">
                <a:latin typeface="DejaVu Serif Condensed"/>
                <a:cs typeface="DejaVu Serif Condensed"/>
              </a:rPr>
              <a:t> </a:t>
            </a:r>
            <a:r>
              <a:rPr dirty="0" sz="2800" spc="-105">
                <a:latin typeface="DejaVu Serif Condensed"/>
                <a:cs typeface="DejaVu Serif Condensed"/>
              </a:rPr>
              <a:t>thấp</a:t>
            </a:r>
            <a:r>
              <a:rPr dirty="0" sz="2800" spc="-175">
                <a:latin typeface="DejaVu Serif Condensed"/>
                <a:cs typeface="DejaVu Serif Condensed"/>
              </a:rPr>
              <a:t> </a:t>
            </a:r>
            <a:r>
              <a:rPr dirty="0" sz="2800" spc="-110">
                <a:latin typeface="DejaVu Serif Condensed"/>
                <a:cs typeface="DejaVu Serif Condensed"/>
              </a:rPr>
              <a:t>nhất</a:t>
            </a:r>
            <a:r>
              <a:rPr dirty="0" sz="2800" spc="-170">
                <a:latin typeface="DejaVu Serif Condensed"/>
                <a:cs typeface="DejaVu Serif Condensed"/>
              </a:rPr>
              <a:t> </a:t>
            </a:r>
            <a:r>
              <a:rPr dirty="0" sz="2800" spc="-120">
                <a:latin typeface="DejaVu Serif Condensed"/>
                <a:cs typeface="DejaVu Serif Condensed"/>
              </a:rPr>
              <a:t>đến</a:t>
            </a:r>
            <a:r>
              <a:rPr dirty="0" sz="2800" spc="-180">
                <a:latin typeface="DejaVu Serif Condensed"/>
                <a:cs typeface="DejaVu Serif Condensed"/>
              </a:rPr>
              <a:t> </a:t>
            </a:r>
            <a:r>
              <a:rPr dirty="0" sz="2800" spc="-25">
                <a:latin typeface="DejaVu Serif Condensed"/>
                <a:cs typeface="DejaVu Serif Condensed"/>
              </a:rPr>
              <a:t>người</a:t>
            </a:r>
            <a:r>
              <a:rPr dirty="0" sz="2800" spc="-170">
                <a:latin typeface="DejaVu Serif Condensed"/>
                <a:cs typeface="DejaVu Serif Condensed"/>
              </a:rPr>
              <a:t> </a:t>
            </a:r>
            <a:r>
              <a:rPr dirty="0" sz="2800">
                <a:latin typeface="Caladea"/>
                <a:cs typeface="Caladea"/>
              </a:rPr>
              <a:t>cao </a:t>
            </a:r>
            <a:r>
              <a:rPr dirty="0" sz="2800" spc="-10">
                <a:latin typeface="DejaVu Serif Condensed"/>
                <a:cs typeface="DejaVu Serif Condensed"/>
              </a:rPr>
              <a:t>nhất</a:t>
            </a:r>
            <a:r>
              <a:rPr dirty="0" sz="2800" spc="-10">
                <a:latin typeface="Caladea"/>
                <a:cs typeface="Caladea"/>
              </a:rPr>
              <a:t>.</a:t>
            </a:r>
            <a:endParaRPr sz="2800">
              <a:latin typeface="Caladea"/>
              <a:cs typeface="Calad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0968" y="3174700"/>
            <a:ext cx="121030" cy="137205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148946" y="3361587"/>
            <a:ext cx="43180" cy="62865"/>
          </a:xfrm>
          <a:custGeom>
            <a:avLst/>
            <a:gdLst/>
            <a:ahLst/>
            <a:cxnLst/>
            <a:rect l="l" t="t" r="r" b="b"/>
            <a:pathLst>
              <a:path w="43179" h="62864">
                <a:moveTo>
                  <a:pt x="43052" y="0"/>
                </a:moveTo>
                <a:lnTo>
                  <a:pt x="8127" y="39853"/>
                </a:lnTo>
                <a:lnTo>
                  <a:pt x="1777" y="44171"/>
                </a:lnTo>
                <a:lnTo>
                  <a:pt x="0" y="54712"/>
                </a:lnTo>
                <a:lnTo>
                  <a:pt x="14731" y="62840"/>
                </a:lnTo>
                <a:lnTo>
                  <a:pt x="21081" y="58522"/>
                </a:lnTo>
                <a:lnTo>
                  <a:pt x="43052" y="39544"/>
                </a:lnTo>
                <a:lnTo>
                  <a:pt x="43052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0" y="0"/>
            <a:ext cx="1236345" cy="998855"/>
          </a:xfrm>
          <a:custGeom>
            <a:avLst/>
            <a:gdLst/>
            <a:ahLst/>
            <a:cxnLst/>
            <a:rect l="l" t="t" r="r" b="b"/>
            <a:pathLst>
              <a:path w="1236345" h="998855">
                <a:moveTo>
                  <a:pt x="1211182" y="0"/>
                </a:moveTo>
                <a:lnTo>
                  <a:pt x="0" y="0"/>
                </a:lnTo>
                <a:lnTo>
                  <a:pt x="0" y="998580"/>
                </a:lnTo>
                <a:lnTo>
                  <a:pt x="39227" y="996696"/>
                </a:lnTo>
                <a:lnTo>
                  <a:pt x="60495" y="996696"/>
                </a:lnTo>
                <a:lnTo>
                  <a:pt x="102958" y="992886"/>
                </a:lnTo>
                <a:lnTo>
                  <a:pt x="124226" y="987171"/>
                </a:lnTo>
                <a:lnTo>
                  <a:pt x="138379" y="987171"/>
                </a:lnTo>
                <a:lnTo>
                  <a:pt x="192189" y="983361"/>
                </a:lnTo>
                <a:lnTo>
                  <a:pt x="227609" y="979551"/>
                </a:lnTo>
                <a:lnTo>
                  <a:pt x="254495" y="977646"/>
                </a:lnTo>
                <a:lnTo>
                  <a:pt x="268655" y="975740"/>
                </a:lnTo>
                <a:lnTo>
                  <a:pt x="281419" y="971930"/>
                </a:lnTo>
                <a:lnTo>
                  <a:pt x="289915" y="970026"/>
                </a:lnTo>
                <a:lnTo>
                  <a:pt x="353656" y="970026"/>
                </a:lnTo>
                <a:lnTo>
                  <a:pt x="360730" y="966215"/>
                </a:lnTo>
                <a:lnTo>
                  <a:pt x="364959" y="966215"/>
                </a:lnTo>
                <a:lnTo>
                  <a:pt x="370649" y="964311"/>
                </a:lnTo>
                <a:lnTo>
                  <a:pt x="397535" y="964311"/>
                </a:lnTo>
                <a:lnTo>
                  <a:pt x="410298" y="962405"/>
                </a:lnTo>
                <a:lnTo>
                  <a:pt x="424459" y="960501"/>
                </a:lnTo>
                <a:lnTo>
                  <a:pt x="444271" y="956690"/>
                </a:lnTo>
                <a:lnTo>
                  <a:pt x="465531" y="954786"/>
                </a:lnTo>
                <a:lnTo>
                  <a:pt x="471195" y="954786"/>
                </a:lnTo>
                <a:lnTo>
                  <a:pt x="475424" y="952880"/>
                </a:lnTo>
                <a:lnTo>
                  <a:pt x="488188" y="941451"/>
                </a:lnTo>
                <a:lnTo>
                  <a:pt x="521292" y="941451"/>
                </a:lnTo>
                <a:lnTo>
                  <a:pt x="550494" y="931926"/>
                </a:lnTo>
                <a:lnTo>
                  <a:pt x="554736" y="930021"/>
                </a:lnTo>
                <a:lnTo>
                  <a:pt x="557580" y="928115"/>
                </a:lnTo>
                <a:lnTo>
                  <a:pt x="559003" y="922401"/>
                </a:lnTo>
                <a:lnTo>
                  <a:pt x="560425" y="920496"/>
                </a:lnTo>
                <a:lnTo>
                  <a:pt x="568921" y="918590"/>
                </a:lnTo>
                <a:lnTo>
                  <a:pt x="578802" y="916686"/>
                </a:lnTo>
                <a:lnTo>
                  <a:pt x="585889" y="909065"/>
                </a:lnTo>
                <a:lnTo>
                  <a:pt x="590156" y="905255"/>
                </a:lnTo>
                <a:lnTo>
                  <a:pt x="591578" y="903351"/>
                </a:lnTo>
                <a:lnTo>
                  <a:pt x="612813" y="903351"/>
                </a:lnTo>
                <a:lnTo>
                  <a:pt x="632612" y="890015"/>
                </a:lnTo>
                <a:lnTo>
                  <a:pt x="652462" y="890015"/>
                </a:lnTo>
                <a:lnTo>
                  <a:pt x="669455" y="886205"/>
                </a:lnTo>
                <a:lnTo>
                  <a:pt x="687882" y="880490"/>
                </a:lnTo>
                <a:lnTo>
                  <a:pt x="704850" y="878586"/>
                </a:lnTo>
                <a:lnTo>
                  <a:pt x="714768" y="878586"/>
                </a:lnTo>
                <a:lnTo>
                  <a:pt x="724687" y="876680"/>
                </a:lnTo>
                <a:lnTo>
                  <a:pt x="734618" y="872871"/>
                </a:lnTo>
                <a:lnTo>
                  <a:pt x="743115" y="867155"/>
                </a:lnTo>
                <a:lnTo>
                  <a:pt x="753008" y="867155"/>
                </a:lnTo>
                <a:lnTo>
                  <a:pt x="757275" y="865251"/>
                </a:lnTo>
                <a:lnTo>
                  <a:pt x="760082" y="861440"/>
                </a:lnTo>
                <a:lnTo>
                  <a:pt x="765771" y="859536"/>
                </a:lnTo>
                <a:lnTo>
                  <a:pt x="785583" y="853821"/>
                </a:lnTo>
                <a:lnTo>
                  <a:pt x="825233" y="834771"/>
                </a:lnTo>
                <a:lnTo>
                  <a:pt x="845083" y="827277"/>
                </a:lnTo>
                <a:lnTo>
                  <a:pt x="847890" y="825246"/>
                </a:lnTo>
                <a:lnTo>
                  <a:pt x="849312" y="823340"/>
                </a:lnTo>
                <a:lnTo>
                  <a:pt x="852157" y="817752"/>
                </a:lnTo>
                <a:lnTo>
                  <a:pt x="860653" y="815848"/>
                </a:lnTo>
                <a:lnTo>
                  <a:pt x="870546" y="811911"/>
                </a:lnTo>
                <a:lnTo>
                  <a:pt x="886155" y="804417"/>
                </a:lnTo>
                <a:lnTo>
                  <a:pt x="904544" y="796798"/>
                </a:lnTo>
                <a:lnTo>
                  <a:pt x="913041" y="792988"/>
                </a:lnTo>
                <a:lnTo>
                  <a:pt x="932891" y="779652"/>
                </a:lnTo>
                <a:lnTo>
                  <a:pt x="947038" y="773938"/>
                </a:lnTo>
                <a:lnTo>
                  <a:pt x="958354" y="766317"/>
                </a:lnTo>
                <a:lnTo>
                  <a:pt x="964044" y="760602"/>
                </a:lnTo>
                <a:lnTo>
                  <a:pt x="968273" y="754888"/>
                </a:lnTo>
                <a:lnTo>
                  <a:pt x="971118" y="752983"/>
                </a:lnTo>
                <a:lnTo>
                  <a:pt x="973924" y="752983"/>
                </a:lnTo>
                <a:lnTo>
                  <a:pt x="981036" y="751077"/>
                </a:lnTo>
                <a:lnTo>
                  <a:pt x="988110" y="745363"/>
                </a:lnTo>
                <a:lnTo>
                  <a:pt x="993775" y="739648"/>
                </a:lnTo>
                <a:lnTo>
                  <a:pt x="998004" y="733933"/>
                </a:lnTo>
                <a:lnTo>
                  <a:pt x="1005116" y="732027"/>
                </a:lnTo>
                <a:lnTo>
                  <a:pt x="1010767" y="728217"/>
                </a:lnTo>
                <a:lnTo>
                  <a:pt x="1019276" y="720598"/>
                </a:lnTo>
                <a:lnTo>
                  <a:pt x="1026350" y="711073"/>
                </a:lnTo>
                <a:lnTo>
                  <a:pt x="1034846" y="705358"/>
                </a:lnTo>
                <a:lnTo>
                  <a:pt x="1053236" y="690117"/>
                </a:lnTo>
                <a:lnTo>
                  <a:pt x="1070241" y="674877"/>
                </a:lnTo>
                <a:lnTo>
                  <a:pt x="1102817" y="642492"/>
                </a:lnTo>
                <a:lnTo>
                  <a:pt x="1108468" y="638683"/>
                </a:lnTo>
                <a:lnTo>
                  <a:pt x="1114158" y="631063"/>
                </a:lnTo>
                <a:lnTo>
                  <a:pt x="1115580" y="625348"/>
                </a:lnTo>
                <a:lnTo>
                  <a:pt x="1116965" y="621538"/>
                </a:lnTo>
                <a:lnTo>
                  <a:pt x="1118387" y="617854"/>
                </a:lnTo>
                <a:lnTo>
                  <a:pt x="1122654" y="608202"/>
                </a:lnTo>
                <a:lnTo>
                  <a:pt x="1126883" y="600583"/>
                </a:lnTo>
                <a:lnTo>
                  <a:pt x="1126883" y="596900"/>
                </a:lnTo>
                <a:lnTo>
                  <a:pt x="1125461" y="591058"/>
                </a:lnTo>
                <a:lnTo>
                  <a:pt x="1126883" y="587248"/>
                </a:lnTo>
                <a:lnTo>
                  <a:pt x="1129728" y="585470"/>
                </a:lnTo>
                <a:lnTo>
                  <a:pt x="1135392" y="581660"/>
                </a:lnTo>
                <a:lnTo>
                  <a:pt x="1139659" y="575945"/>
                </a:lnTo>
                <a:lnTo>
                  <a:pt x="1143889" y="570229"/>
                </a:lnTo>
                <a:lnTo>
                  <a:pt x="1148118" y="553085"/>
                </a:lnTo>
                <a:lnTo>
                  <a:pt x="1149540" y="537845"/>
                </a:lnTo>
                <a:lnTo>
                  <a:pt x="1149540" y="532129"/>
                </a:lnTo>
                <a:lnTo>
                  <a:pt x="1150962" y="526414"/>
                </a:lnTo>
                <a:lnTo>
                  <a:pt x="1155230" y="520700"/>
                </a:lnTo>
                <a:lnTo>
                  <a:pt x="1159471" y="516889"/>
                </a:lnTo>
                <a:lnTo>
                  <a:pt x="1166545" y="511175"/>
                </a:lnTo>
                <a:lnTo>
                  <a:pt x="1172197" y="505460"/>
                </a:lnTo>
                <a:lnTo>
                  <a:pt x="1176464" y="497839"/>
                </a:lnTo>
                <a:lnTo>
                  <a:pt x="1179309" y="490220"/>
                </a:lnTo>
                <a:lnTo>
                  <a:pt x="1182116" y="476885"/>
                </a:lnTo>
                <a:lnTo>
                  <a:pt x="1186383" y="465454"/>
                </a:lnTo>
                <a:lnTo>
                  <a:pt x="1197698" y="440689"/>
                </a:lnTo>
                <a:lnTo>
                  <a:pt x="1201966" y="427354"/>
                </a:lnTo>
                <a:lnTo>
                  <a:pt x="1203388" y="419735"/>
                </a:lnTo>
                <a:lnTo>
                  <a:pt x="1203388" y="412114"/>
                </a:lnTo>
                <a:lnTo>
                  <a:pt x="1201966" y="406400"/>
                </a:lnTo>
                <a:lnTo>
                  <a:pt x="1201966" y="398779"/>
                </a:lnTo>
                <a:lnTo>
                  <a:pt x="1204772" y="393064"/>
                </a:lnTo>
                <a:lnTo>
                  <a:pt x="1207617" y="387350"/>
                </a:lnTo>
                <a:lnTo>
                  <a:pt x="1211846" y="379729"/>
                </a:lnTo>
                <a:lnTo>
                  <a:pt x="1216113" y="372237"/>
                </a:lnTo>
                <a:lnTo>
                  <a:pt x="1218958" y="364489"/>
                </a:lnTo>
                <a:lnTo>
                  <a:pt x="1218958" y="349376"/>
                </a:lnTo>
                <a:lnTo>
                  <a:pt x="1220355" y="343534"/>
                </a:lnTo>
                <a:lnTo>
                  <a:pt x="1223200" y="332104"/>
                </a:lnTo>
                <a:lnTo>
                  <a:pt x="1224622" y="324611"/>
                </a:lnTo>
                <a:lnTo>
                  <a:pt x="1224622" y="318897"/>
                </a:lnTo>
                <a:lnTo>
                  <a:pt x="1223200" y="313181"/>
                </a:lnTo>
                <a:lnTo>
                  <a:pt x="1220355" y="305561"/>
                </a:lnTo>
                <a:lnTo>
                  <a:pt x="1218958" y="301751"/>
                </a:lnTo>
                <a:lnTo>
                  <a:pt x="1220355" y="299847"/>
                </a:lnTo>
                <a:lnTo>
                  <a:pt x="1223200" y="292226"/>
                </a:lnTo>
                <a:lnTo>
                  <a:pt x="1228852" y="278892"/>
                </a:lnTo>
                <a:lnTo>
                  <a:pt x="1231696" y="252222"/>
                </a:lnTo>
                <a:lnTo>
                  <a:pt x="1233119" y="236981"/>
                </a:lnTo>
                <a:lnTo>
                  <a:pt x="1233119" y="233172"/>
                </a:lnTo>
                <a:lnTo>
                  <a:pt x="1231696" y="227456"/>
                </a:lnTo>
                <a:lnTo>
                  <a:pt x="1226045" y="219836"/>
                </a:lnTo>
                <a:lnTo>
                  <a:pt x="1228852" y="217931"/>
                </a:lnTo>
                <a:lnTo>
                  <a:pt x="1231696" y="214122"/>
                </a:lnTo>
                <a:lnTo>
                  <a:pt x="1231696" y="208406"/>
                </a:lnTo>
                <a:lnTo>
                  <a:pt x="1230274" y="200786"/>
                </a:lnTo>
                <a:lnTo>
                  <a:pt x="1227429" y="189356"/>
                </a:lnTo>
                <a:lnTo>
                  <a:pt x="1227429" y="181736"/>
                </a:lnTo>
                <a:lnTo>
                  <a:pt x="1228852" y="176022"/>
                </a:lnTo>
                <a:lnTo>
                  <a:pt x="1233119" y="172211"/>
                </a:lnTo>
                <a:lnTo>
                  <a:pt x="1234541" y="168401"/>
                </a:lnTo>
                <a:lnTo>
                  <a:pt x="1235925" y="162686"/>
                </a:lnTo>
                <a:lnTo>
                  <a:pt x="1235925" y="158876"/>
                </a:lnTo>
                <a:lnTo>
                  <a:pt x="1233119" y="155067"/>
                </a:lnTo>
                <a:lnTo>
                  <a:pt x="1227429" y="149351"/>
                </a:lnTo>
                <a:lnTo>
                  <a:pt x="1226045" y="143636"/>
                </a:lnTo>
                <a:lnTo>
                  <a:pt x="1226045" y="138049"/>
                </a:lnTo>
                <a:lnTo>
                  <a:pt x="1227429" y="132206"/>
                </a:lnTo>
                <a:lnTo>
                  <a:pt x="1227429" y="124586"/>
                </a:lnTo>
                <a:lnTo>
                  <a:pt x="1224622" y="109347"/>
                </a:lnTo>
                <a:lnTo>
                  <a:pt x="1226045" y="105664"/>
                </a:lnTo>
                <a:lnTo>
                  <a:pt x="1227429" y="101853"/>
                </a:lnTo>
                <a:lnTo>
                  <a:pt x="1223200" y="90424"/>
                </a:lnTo>
                <a:lnTo>
                  <a:pt x="1220355" y="78994"/>
                </a:lnTo>
                <a:lnTo>
                  <a:pt x="1218958" y="65658"/>
                </a:lnTo>
                <a:lnTo>
                  <a:pt x="1220355" y="52324"/>
                </a:lnTo>
                <a:lnTo>
                  <a:pt x="1223200" y="33274"/>
                </a:lnTo>
                <a:lnTo>
                  <a:pt x="1221778" y="23749"/>
                </a:lnTo>
                <a:lnTo>
                  <a:pt x="1220355" y="19939"/>
                </a:lnTo>
                <a:lnTo>
                  <a:pt x="1218958" y="14224"/>
                </a:lnTo>
                <a:lnTo>
                  <a:pt x="1213269" y="4699"/>
                </a:lnTo>
                <a:lnTo>
                  <a:pt x="1211182" y="0"/>
                </a:lnTo>
                <a:close/>
              </a:path>
              <a:path w="1236345" h="998855">
                <a:moveTo>
                  <a:pt x="340880" y="970026"/>
                </a:moveTo>
                <a:lnTo>
                  <a:pt x="292735" y="970026"/>
                </a:lnTo>
                <a:lnTo>
                  <a:pt x="295579" y="973836"/>
                </a:lnTo>
                <a:lnTo>
                  <a:pt x="299808" y="975740"/>
                </a:lnTo>
                <a:lnTo>
                  <a:pt x="315379" y="975740"/>
                </a:lnTo>
                <a:lnTo>
                  <a:pt x="328155" y="973836"/>
                </a:lnTo>
                <a:lnTo>
                  <a:pt x="340880" y="970026"/>
                </a:lnTo>
                <a:close/>
              </a:path>
              <a:path w="1236345" h="998855">
                <a:moveTo>
                  <a:pt x="397535" y="964311"/>
                </a:moveTo>
                <a:lnTo>
                  <a:pt x="370649" y="964311"/>
                </a:lnTo>
                <a:lnTo>
                  <a:pt x="383387" y="966215"/>
                </a:lnTo>
                <a:lnTo>
                  <a:pt x="397535" y="964311"/>
                </a:lnTo>
                <a:close/>
              </a:path>
              <a:path w="1236345" h="998855">
                <a:moveTo>
                  <a:pt x="521292" y="941451"/>
                </a:moveTo>
                <a:lnTo>
                  <a:pt x="488188" y="941451"/>
                </a:lnTo>
                <a:lnTo>
                  <a:pt x="490994" y="945261"/>
                </a:lnTo>
                <a:lnTo>
                  <a:pt x="495261" y="947165"/>
                </a:lnTo>
                <a:lnTo>
                  <a:pt x="503770" y="947165"/>
                </a:lnTo>
                <a:lnTo>
                  <a:pt x="521292" y="941451"/>
                </a:lnTo>
                <a:close/>
              </a:path>
              <a:path w="1236345" h="998855">
                <a:moveTo>
                  <a:pt x="612813" y="903351"/>
                </a:moveTo>
                <a:lnTo>
                  <a:pt x="594385" y="903351"/>
                </a:lnTo>
                <a:lnTo>
                  <a:pt x="600075" y="905255"/>
                </a:lnTo>
                <a:lnTo>
                  <a:pt x="604304" y="905255"/>
                </a:lnTo>
                <a:lnTo>
                  <a:pt x="612813" y="903351"/>
                </a:lnTo>
                <a:close/>
              </a:path>
            </a:pathLst>
          </a:custGeom>
          <a:solidFill>
            <a:srgbClr val="859D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1277600" y="2226564"/>
            <a:ext cx="914400" cy="1588135"/>
          </a:xfrm>
          <a:custGeom>
            <a:avLst/>
            <a:gdLst/>
            <a:ahLst/>
            <a:cxnLst/>
            <a:rect l="l" t="t" r="r" b="b"/>
            <a:pathLst>
              <a:path w="914400" h="1588135">
                <a:moveTo>
                  <a:pt x="914400" y="1582166"/>
                </a:moveTo>
                <a:lnTo>
                  <a:pt x="866267" y="1582166"/>
                </a:lnTo>
                <a:lnTo>
                  <a:pt x="871854" y="1585976"/>
                </a:lnTo>
                <a:lnTo>
                  <a:pt x="881506" y="1585976"/>
                </a:lnTo>
                <a:lnTo>
                  <a:pt x="913256" y="1588008"/>
                </a:lnTo>
                <a:lnTo>
                  <a:pt x="914400" y="1588008"/>
                </a:lnTo>
                <a:lnTo>
                  <a:pt x="914400" y="1582166"/>
                </a:lnTo>
                <a:close/>
              </a:path>
              <a:path w="914400" h="1588135">
                <a:moveTo>
                  <a:pt x="914400" y="1401572"/>
                </a:moveTo>
                <a:lnTo>
                  <a:pt x="369697" y="1401572"/>
                </a:lnTo>
                <a:lnTo>
                  <a:pt x="377951" y="1409192"/>
                </a:lnTo>
                <a:lnTo>
                  <a:pt x="382143" y="1414907"/>
                </a:lnTo>
                <a:lnTo>
                  <a:pt x="383540" y="1420749"/>
                </a:lnTo>
                <a:lnTo>
                  <a:pt x="384936" y="1426464"/>
                </a:lnTo>
                <a:lnTo>
                  <a:pt x="387603" y="1430274"/>
                </a:lnTo>
                <a:lnTo>
                  <a:pt x="391795" y="1434211"/>
                </a:lnTo>
                <a:lnTo>
                  <a:pt x="397255" y="1434211"/>
                </a:lnTo>
                <a:lnTo>
                  <a:pt x="401447" y="1436116"/>
                </a:lnTo>
                <a:lnTo>
                  <a:pt x="405510" y="1438021"/>
                </a:lnTo>
                <a:lnTo>
                  <a:pt x="413893" y="1443863"/>
                </a:lnTo>
                <a:lnTo>
                  <a:pt x="416559" y="1445768"/>
                </a:lnTo>
                <a:lnTo>
                  <a:pt x="419353" y="1447673"/>
                </a:lnTo>
                <a:lnTo>
                  <a:pt x="426211" y="1449578"/>
                </a:lnTo>
                <a:lnTo>
                  <a:pt x="433197" y="1449578"/>
                </a:lnTo>
                <a:lnTo>
                  <a:pt x="437260" y="1451483"/>
                </a:lnTo>
                <a:lnTo>
                  <a:pt x="438657" y="1455293"/>
                </a:lnTo>
                <a:lnTo>
                  <a:pt x="449706" y="1459103"/>
                </a:lnTo>
                <a:lnTo>
                  <a:pt x="459358" y="1464945"/>
                </a:lnTo>
                <a:lnTo>
                  <a:pt x="469010" y="1468755"/>
                </a:lnTo>
                <a:lnTo>
                  <a:pt x="474599" y="1470660"/>
                </a:lnTo>
                <a:lnTo>
                  <a:pt x="480059" y="1470660"/>
                </a:lnTo>
                <a:lnTo>
                  <a:pt x="502157" y="1476502"/>
                </a:lnTo>
                <a:lnTo>
                  <a:pt x="513206" y="1480312"/>
                </a:lnTo>
                <a:lnTo>
                  <a:pt x="522858" y="1488059"/>
                </a:lnTo>
                <a:lnTo>
                  <a:pt x="542163" y="1495679"/>
                </a:lnTo>
                <a:lnTo>
                  <a:pt x="564260" y="1497584"/>
                </a:lnTo>
                <a:lnTo>
                  <a:pt x="572516" y="1497584"/>
                </a:lnTo>
                <a:lnTo>
                  <a:pt x="580771" y="1499616"/>
                </a:lnTo>
                <a:lnTo>
                  <a:pt x="600075" y="1509141"/>
                </a:lnTo>
                <a:lnTo>
                  <a:pt x="619378" y="1516888"/>
                </a:lnTo>
                <a:lnTo>
                  <a:pt x="660780" y="1530350"/>
                </a:lnTo>
                <a:lnTo>
                  <a:pt x="664972" y="1536065"/>
                </a:lnTo>
                <a:lnTo>
                  <a:pt x="669035" y="1537970"/>
                </a:lnTo>
                <a:lnTo>
                  <a:pt x="680084" y="1539875"/>
                </a:lnTo>
                <a:lnTo>
                  <a:pt x="691133" y="1541907"/>
                </a:lnTo>
                <a:lnTo>
                  <a:pt x="700785" y="1545717"/>
                </a:lnTo>
                <a:lnTo>
                  <a:pt x="721486" y="1551432"/>
                </a:lnTo>
                <a:lnTo>
                  <a:pt x="771144" y="1566799"/>
                </a:lnTo>
                <a:lnTo>
                  <a:pt x="797305" y="1572641"/>
                </a:lnTo>
                <a:lnTo>
                  <a:pt x="822198" y="1574546"/>
                </a:lnTo>
                <a:lnTo>
                  <a:pt x="826261" y="1574546"/>
                </a:lnTo>
                <a:lnTo>
                  <a:pt x="841501" y="1582166"/>
                </a:lnTo>
                <a:lnTo>
                  <a:pt x="849756" y="1584198"/>
                </a:lnTo>
                <a:lnTo>
                  <a:pt x="858011" y="1582166"/>
                </a:lnTo>
                <a:lnTo>
                  <a:pt x="914400" y="1582166"/>
                </a:lnTo>
                <a:lnTo>
                  <a:pt x="914400" y="1401572"/>
                </a:lnTo>
                <a:close/>
              </a:path>
              <a:path w="914400" h="1588135">
                <a:moveTo>
                  <a:pt x="782193" y="0"/>
                </a:moveTo>
                <a:lnTo>
                  <a:pt x="659383" y="0"/>
                </a:lnTo>
                <a:lnTo>
                  <a:pt x="611124" y="7747"/>
                </a:lnTo>
                <a:lnTo>
                  <a:pt x="594614" y="11557"/>
                </a:lnTo>
                <a:lnTo>
                  <a:pt x="503554" y="21209"/>
                </a:lnTo>
                <a:lnTo>
                  <a:pt x="475869" y="25019"/>
                </a:lnTo>
                <a:lnTo>
                  <a:pt x="451103" y="32765"/>
                </a:lnTo>
                <a:lnTo>
                  <a:pt x="424942" y="42290"/>
                </a:lnTo>
                <a:lnTo>
                  <a:pt x="401447" y="55752"/>
                </a:lnTo>
                <a:lnTo>
                  <a:pt x="387603" y="61595"/>
                </a:lnTo>
                <a:lnTo>
                  <a:pt x="357250" y="82676"/>
                </a:lnTo>
                <a:lnTo>
                  <a:pt x="318643" y="105790"/>
                </a:lnTo>
                <a:lnTo>
                  <a:pt x="297942" y="115443"/>
                </a:lnTo>
                <a:lnTo>
                  <a:pt x="257936" y="136525"/>
                </a:lnTo>
                <a:lnTo>
                  <a:pt x="244221" y="144272"/>
                </a:lnTo>
                <a:lnTo>
                  <a:pt x="231775" y="153797"/>
                </a:lnTo>
                <a:lnTo>
                  <a:pt x="217931" y="161544"/>
                </a:lnTo>
                <a:lnTo>
                  <a:pt x="165607" y="198120"/>
                </a:lnTo>
                <a:lnTo>
                  <a:pt x="108966" y="255777"/>
                </a:lnTo>
                <a:lnTo>
                  <a:pt x="108966" y="261493"/>
                </a:lnTo>
                <a:lnTo>
                  <a:pt x="106299" y="265302"/>
                </a:lnTo>
                <a:lnTo>
                  <a:pt x="102107" y="271145"/>
                </a:lnTo>
                <a:lnTo>
                  <a:pt x="89661" y="282701"/>
                </a:lnTo>
                <a:lnTo>
                  <a:pt x="80009" y="294259"/>
                </a:lnTo>
                <a:lnTo>
                  <a:pt x="71754" y="309499"/>
                </a:lnTo>
                <a:lnTo>
                  <a:pt x="57911" y="338327"/>
                </a:lnTo>
                <a:lnTo>
                  <a:pt x="51053" y="351789"/>
                </a:lnTo>
                <a:lnTo>
                  <a:pt x="41401" y="363347"/>
                </a:lnTo>
                <a:lnTo>
                  <a:pt x="38607" y="365251"/>
                </a:lnTo>
                <a:lnTo>
                  <a:pt x="35941" y="369188"/>
                </a:lnTo>
                <a:lnTo>
                  <a:pt x="35941" y="388365"/>
                </a:lnTo>
                <a:lnTo>
                  <a:pt x="30352" y="388365"/>
                </a:lnTo>
                <a:lnTo>
                  <a:pt x="26161" y="390271"/>
                </a:lnTo>
                <a:lnTo>
                  <a:pt x="23495" y="396113"/>
                </a:lnTo>
                <a:lnTo>
                  <a:pt x="22098" y="399923"/>
                </a:lnTo>
                <a:lnTo>
                  <a:pt x="19303" y="409575"/>
                </a:lnTo>
                <a:lnTo>
                  <a:pt x="13843" y="419100"/>
                </a:lnTo>
                <a:lnTo>
                  <a:pt x="12446" y="424941"/>
                </a:lnTo>
                <a:lnTo>
                  <a:pt x="11049" y="430657"/>
                </a:lnTo>
                <a:lnTo>
                  <a:pt x="9651" y="440309"/>
                </a:lnTo>
                <a:lnTo>
                  <a:pt x="9651" y="451865"/>
                </a:lnTo>
                <a:lnTo>
                  <a:pt x="8254" y="463296"/>
                </a:lnTo>
                <a:lnTo>
                  <a:pt x="8254" y="465327"/>
                </a:lnTo>
                <a:lnTo>
                  <a:pt x="9651" y="469138"/>
                </a:lnTo>
                <a:lnTo>
                  <a:pt x="12446" y="476885"/>
                </a:lnTo>
                <a:lnTo>
                  <a:pt x="15240" y="486410"/>
                </a:lnTo>
                <a:lnTo>
                  <a:pt x="16509" y="496062"/>
                </a:lnTo>
                <a:lnTo>
                  <a:pt x="17906" y="503682"/>
                </a:lnTo>
                <a:lnTo>
                  <a:pt x="17906" y="509524"/>
                </a:lnTo>
                <a:lnTo>
                  <a:pt x="16509" y="513334"/>
                </a:lnTo>
                <a:lnTo>
                  <a:pt x="12446" y="522986"/>
                </a:lnTo>
                <a:lnTo>
                  <a:pt x="11049" y="532511"/>
                </a:lnTo>
                <a:lnTo>
                  <a:pt x="6984" y="551814"/>
                </a:lnTo>
                <a:lnTo>
                  <a:pt x="5588" y="565276"/>
                </a:lnTo>
                <a:lnTo>
                  <a:pt x="2794" y="596011"/>
                </a:lnTo>
                <a:lnTo>
                  <a:pt x="1397" y="609473"/>
                </a:lnTo>
                <a:lnTo>
                  <a:pt x="0" y="615188"/>
                </a:lnTo>
                <a:lnTo>
                  <a:pt x="1397" y="622935"/>
                </a:lnTo>
                <a:lnTo>
                  <a:pt x="1397" y="628650"/>
                </a:lnTo>
                <a:lnTo>
                  <a:pt x="0" y="634491"/>
                </a:lnTo>
                <a:lnTo>
                  <a:pt x="0" y="640207"/>
                </a:lnTo>
                <a:lnTo>
                  <a:pt x="1397" y="644016"/>
                </a:lnTo>
                <a:lnTo>
                  <a:pt x="6984" y="663321"/>
                </a:lnTo>
                <a:lnTo>
                  <a:pt x="6984" y="667131"/>
                </a:lnTo>
                <a:lnTo>
                  <a:pt x="5588" y="670940"/>
                </a:lnTo>
                <a:lnTo>
                  <a:pt x="4191" y="676783"/>
                </a:lnTo>
                <a:lnTo>
                  <a:pt x="6984" y="684402"/>
                </a:lnTo>
                <a:lnTo>
                  <a:pt x="8254" y="688339"/>
                </a:lnTo>
                <a:lnTo>
                  <a:pt x="13843" y="695960"/>
                </a:lnTo>
                <a:lnTo>
                  <a:pt x="15240" y="699770"/>
                </a:lnTo>
                <a:lnTo>
                  <a:pt x="15240" y="705612"/>
                </a:lnTo>
                <a:lnTo>
                  <a:pt x="16509" y="707516"/>
                </a:lnTo>
                <a:lnTo>
                  <a:pt x="17906" y="711326"/>
                </a:lnTo>
                <a:lnTo>
                  <a:pt x="17906" y="732536"/>
                </a:lnTo>
                <a:lnTo>
                  <a:pt x="16509" y="740156"/>
                </a:lnTo>
                <a:lnTo>
                  <a:pt x="15240" y="744093"/>
                </a:lnTo>
                <a:lnTo>
                  <a:pt x="15240" y="747902"/>
                </a:lnTo>
                <a:lnTo>
                  <a:pt x="19303" y="757555"/>
                </a:lnTo>
                <a:lnTo>
                  <a:pt x="24892" y="765175"/>
                </a:lnTo>
                <a:lnTo>
                  <a:pt x="31750" y="772922"/>
                </a:lnTo>
                <a:lnTo>
                  <a:pt x="30352" y="780541"/>
                </a:lnTo>
                <a:lnTo>
                  <a:pt x="30352" y="786384"/>
                </a:lnTo>
                <a:lnTo>
                  <a:pt x="48259" y="851662"/>
                </a:lnTo>
                <a:lnTo>
                  <a:pt x="57911" y="872871"/>
                </a:lnTo>
                <a:lnTo>
                  <a:pt x="67564" y="893952"/>
                </a:lnTo>
                <a:lnTo>
                  <a:pt x="77343" y="913257"/>
                </a:lnTo>
                <a:lnTo>
                  <a:pt x="86868" y="934338"/>
                </a:lnTo>
                <a:lnTo>
                  <a:pt x="92455" y="953515"/>
                </a:lnTo>
                <a:lnTo>
                  <a:pt x="91058" y="965073"/>
                </a:lnTo>
                <a:lnTo>
                  <a:pt x="91058" y="988187"/>
                </a:lnTo>
                <a:lnTo>
                  <a:pt x="93852" y="993901"/>
                </a:lnTo>
                <a:lnTo>
                  <a:pt x="96520" y="999744"/>
                </a:lnTo>
                <a:lnTo>
                  <a:pt x="102107" y="1007363"/>
                </a:lnTo>
                <a:lnTo>
                  <a:pt x="106299" y="1015111"/>
                </a:lnTo>
                <a:lnTo>
                  <a:pt x="113156" y="1034288"/>
                </a:lnTo>
                <a:lnTo>
                  <a:pt x="114553" y="1038098"/>
                </a:lnTo>
                <a:lnTo>
                  <a:pt x="114553" y="1045845"/>
                </a:lnTo>
                <a:lnTo>
                  <a:pt x="115950" y="1049655"/>
                </a:lnTo>
                <a:lnTo>
                  <a:pt x="117221" y="1051560"/>
                </a:lnTo>
                <a:lnTo>
                  <a:pt x="124205" y="1055497"/>
                </a:lnTo>
                <a:lnTo>
                  <a:pt x="126873" y="1061212"/>
                </a:lnTo>
                <a:lnTo>
                  <a:pt x="126873" y="1078484"/>
                </a:lnTo>
                <a:lnTo>
                  <a:pt x="128270" y="1080389"/>
                </a:lnTo>
                <a:lnTo>
                  <a:pt x="131064" y="1082421"/>
                </a:lnTo>
                <a:lnTo>
                  <a:pt x="133857" y="1084326"/>
                </a:lnTo>
                <a:lnTo>
                  <a:pt x="144906" y="1101598"/>
                </a:lnTo>
                <a:lnTo>
                  <a:pt x="155828" y="1118870"/>
                </a:lnTo>
                <a:lnTo>
                  <a:pt x="165607" y="1136141"/>
                </a:lnTo>
                <a:lnTo>
                  <a:pt x="169672" y="1145794"/>
                </a:lnTo>
                <a:lnTo>
                  <a:pt x="173863" y="1155446"/>
                </a:lnTo>
                <a:lnTo>
                  <a:pt x="175259" y="1163065"/>
                </a:lnTo>
                <a:lnTo>
                  <a:pt x="179324" y="1168908"/>
                </a:lnTo>
                <a:lnTo>
                  <a:pt x="184911" y="1176655"/>
                </a:lnTo>
                <a:lnTo>
                  <a:pt x="190373" y="1186180"/>
                </a:lnTo>
                <a:lnTo>
                  <a:pt x="200025" y="1203452"/>
                </a:lnTo>
                <a:lnTo>
                  <a:pt x="209676" y="1218946"/>
                </a:lnTo>
                <a:lnTo>
                  <a:pt x="215265" y="1228471"/>
                </a:lnTo>
                <a:lnTo>
                  <a:pt x="220725" y="1236218"/>
                </a:lnTo>
                <a:lnTo>
                  <a:pt x="224917" y="1240027"/>
                </a:lnTo>
                <a:lnTo>
                  <a:pt x="226186" y="1245743"/>
                </a:lnTo>
                <a:lnTo>
                  <a:pt x="228980" y="1251585"/>
                </a:lnTo>
                <a:lnTo>
                  <a:pt x="233172" y="1257300"/>
                </a:lnTo>
                <a:lnTo>
                  <a:pt x="240029" y="1263141"/>
                </a:lnTo>
                <a:lnTo>
                  <a:pt x="247015" y="1270762"/>
                </a:lnTo>
                <a:lnTo>
                  <a:pt x="257936" y="1284224"/>
                </a:lnTo>
                <a:lnTo>
                  <a:pt x="267589" y="1299590"/>
                </a:lnTo>
                <a:lnTo>
                  <a:pt x="280034" y="1313052"/>
                </a:lnTo>
                <a:lnTo>
                  <a:pt x="280034" y="1320800"/>
                </a:lnTo>
                <a:lnTo>
                  <a:pt x="282828" y="1324610"/>
                </a:lnTo>
                <a:lnTo>
                  <a:pt x="289686" y="1334262"/>
                </a:lnTo>
                <a:lnTo>
                  <a:pt x="295148" y="1338072"/>
                </a:lnTo>
                <a:lnTo>
                  <a:pt x="297942" y="1339977"/>
                </a:lnTo>
                <a:lnTo>
                  <a:pt x="299339" y="1341882"/>
                </a:lnTo>
                <a:lnTo>
                  <a:pt x="308991" y="1357249"/>
                </a:lnTo>
                <a:lnTo>
                  <a:pt x="346328" y="1397635"/>
                </a:lnTo>
                <a:lnTo>
                  <a:pt x="351790" y="1403350"/>
                </a:lnTo>
                <a:lnTo>
                  <a:pt x="357250" y="1405382"/>
                </a:lnTo>
                <a:lnTo>
                  <a:pt x="362839" y="1405382"/>
                </a:lnTo>
                <a:lnTo>
                  <a:pt x="369697" y="1401572"/>
                </a:lnTo>
                <a:lnTo>
                  <a:pt x="914400" y="1401572"/>
                </a:lnTo>
                <a:lnTo>
                  <a:pt x="914400" y="10980"/>
                </a:lnTo>
                <a:lnTo>
                  <a:pt x="78219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11139931" y="335534"/>
            <a:ext cx="347980" cy="300355"/>
            <a:chOff x="11139931" y="335534"/>
            <a:chExt cx="347980" cy="30035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39931" y="429006"/>
              <a:ext cx="229743" cy="2063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1221846" y="335534"/>
              <a:ext cx="266065" cy="209550"/>
            </a:xfrm>
            <a:custGeom>
              <a:avLst/>
              <a:gdLst/>
              <a:ahLst/>
              <a:cxnLst/>
              <a:rect l="l" t="t" r="r" b="b"/>
              <a:pathLst>
                <a:path w="266065" h="209550">
                  <a:moveTo>
                    <a:pt x="14604" y="0"/>
                  </a:moveTo>
                  <a:lnTo>
                    <a:pt x="1650" y="10033"/>
                  </a:lnTo>
                  <a:lnTo>
                    <a:pt x="0" y="21590"/>
                  </a:lnTo>
                  <a:lnTo>
                    <a:pt x="10159" y="34798"/>
                  </a:lnTo>
                  <a:lnTo>
                    <a:pt x="76453" y="67310"/>
                  </a:lnTo>
                  <a:lnTo>
                    <a:pt x="129794" y="109855"/>
                  </a:lnTo>
                  <a:lnTo>
                    <a:pt x="187959" y="159004"/>
                  </a:lnTo>
                  <a:lnTo>
                    <a:pt x="241300" y="201549"/>
                  </a:lnTo>
                  <a:lnTo>
                    <a:pt x="246379" y="208153"/>
                  </a:lnTo>
                  <a:lnTo>
                    <a:pt x="257809" y="209550"/>
                  </a:lnTo>
                  <a:lnTo>
                    <a:pt x="265937" y="193167"/>
                  </a:lnTo>
                  <a:lnTo>
                    <a:pt x="260984" y="186563"/>
                  </a:lnTo>
                  <a:lnTo>
                    <a:pt x="209296" y="132207"/>
                  </a:lnTo>
                  <a:lnTo>
                    <a:pt x="151002" y="83185"/>
                  </a:lnTo>
                  <a:lnTo>
                    <a:pt x="86105" y="39243"/>
                  </a:lnTo>
                  <a:lnTo>
                    <a:pt x="19684" y="6604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/>
          <p:nvPr/>
        </p:nvSpPr>
        <p:spPr>
          <a:xfrm>
            <a:off x="11406632" y="5909767"/>
            <a:ext cx="207645" cy="338455"/>
          </a:xfrm>
          <a:custGeom>
            <a:avLst/>
            <a:gdLst/>
            <a:ahLst/>
            <a:cxnLst/>
            <a:rect l="l" t="t" r="r" b="b"/>
            <a:pathLst>
              <a:path w="207645" h="338454">
                <a:moveTo>
                  <a:pt x="94615" y="21234"/>
                </a:moveTo>
                <a:lnTo>
                  <a:pt x="87376" y="0"/>
                </a:lnTo>
                <a:lnTo>
                  <a:pt x="76835" y="3568"/>
                </a:lnTo>
                <a:lnTo>
                  <a:pt x="73279" y="10668"/>
                </a:lnTo>
                <a:lnTo>
                  <a:pt x="3556" y="257683"/>
                </a:lnTo>
                <a:lnTo>
                  <a:pt x="0" y="264782"/>
                </a:lnTo>
                <a:lnTo>
                  <a:pt x="3683" y="275221"/>
                </a:lnTo>
                <a:lnTo>
                  <a:pt x="10795" y="278739"/>
                </a:lnTo>
                <a:lnTo>
                  <a:pt x="21336" y="275336"/>
                </a:lnTo>
                <a:lnTo>
                  <a:pt x="24765" y="268249"/>
                </a:lnTo>
                <a:lnTo>
                  <a:pt x="66675" y="148221"/>
                </a:lnTo>
                <a:lnTo>
                  <a:pt x="94615" y="21234"/>
                </a:lnTo>
                <a:close/>
              </a:path>
              <a:path w="207645" h="338454">
                <a:moveTo>
                  <a:pt x="207391" y="41897"/>
                </a:moveTo>
                <a:lnTo>
                  <a:pt x="193421" y="34937"/>
                </a:lnTo>
                <a:lnTo>
                  <a:pt x="182880" y="38506"/>
                </a:lnTo>
                <a:lnTo>
                  <a:pt x="175768" y="52692"/>
                </a:lnTo>
                <a:lnTo>
                  <a:pt x="176022" y="123101"/>
                </a:lnTo>
                <a:lnTo>
                  <a:pt x="162052" y="186728"/>
                </a:lnTo>
                <a:lnTo>
                  <a:pt x="144526" y="257187"/>
                </a:lnTo>
                <a:lnTo>
                  <a:pt x="130683" y="320814"/>
                </a:lnTo>
                <a:lnTo>
                  <a:pt x="127127" y="327901"/>
                </a:lnTo>
                <a:lnTo>
                  <a:pt x="130810" y="338340"/>
                </a:lnTo>
                <a:lnTo>
                  <a:pt x="148336" y="338378"/>
                </a:lnTo>
                <a:lnTo>
                  <a:pt x="151765" y="331292"/>
                </a:lnTo>
                <a:lnTo>
                  <a:pt x="176530" y="264172"/>
                </a:lnTo>
                <a:lnTo>
                  <a:pt x="193802" y="193636"/>
                </a:lnTo>
                <a:lnTo>
                  <a:pt x="204089" y="119583"/>
                </a:lnTo>
                <a:lnTo>
                  <a:pt x="203962" y="48983"/>
                </a:lnTo>
                <a:lnTo>
                  <a:pt x="207391" y="41897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1090" y="6261443"/>
            <a:ext cx="202755" cy="198666"/>
          </a:xfrm>
          <a:prstGeom prst="rect">
            <a:avLst/>
          </a:prstGeom>
        </p:spPr>
      </p:pic>
      <p:sp>
        <p:nvSpPr>
          <p:cNvPr id="11" name="object 11" descr=""/>
          <p:cNvSpPr/>
          <p:nvPr/>
        </p:nvSpPr>
        <p:spPr>
          <a:xfrm>
            <a:off x="0" y="3933571"/>
            <a:ext cx="154305" cy="44450"/>
          </a:xfrm>
          <a:custGeom>
            <a:avLst/>
            <a:gdLst/>
            <a:ahLst/>
            <a:cxnLst/>
            <a:rect l="l" t="t" r="r" b="b"/>
            <a:pathLst>
              <a:path w="154305" h="44450">
                <a:moveTo>
                  <a:pt x="137909" y="0"/>
                </a:moveTo>
                <a:lnTo>
                  <a:pt x="5050" y="10540"/>
                </a:lnTo>
                <a:lnTo>
                  <a:pt x="0" y="11558"/>
                </a:lnTo>
                <a:lnTo>
                  <a:pt x="0" y="44062"/>
                </a:lnTo>
                <a:lnTo>
                  <a:pt x="136779" y="24891"/>
                </a:lnTo>
                <a:lnTo>
                  <a:pt x="145072" y="25272"/>
                </a:lnTo>
                <a:lnTo>
                  <a:pt x="153543" y="17271"/>
                </a:lnTo>
                <a:lnTo>
                  <a:pt x="153924" y="9016"/>
                </a:lnTo>
                <a:lnTo>
                  <a:pt x="146202" y="380"/>
                </a:lnTo>
                <a:lnTo>
                  <a:pt x="137909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0" y="3784980"/>
            <a:ext cx="160655" cy="52069"/>
          </a:xfrm>
          <a:custGeom>
            <a:avLst/>
            <a:gdLst/>
            <a:ahLst/>
            <a:cxnLst/>
            <a:rect l="l" t="t" r="r" b="b"/>
            <a:pathLst>
              <a:path w="160655" h="52070">
                <a:moveTo>
                  <a:pt x="144653" y="0"/>
                </a:moveTo>
                <a:lnTo>
                  <a:pt x="69839" y="4826"/>
                </a:lnTo>
                <a:lnTo>
                  <a:pt x="0" y="17125"/>
                </a:lnTo>
                <a:lnTo>
                  <a:pt x="0" y="51640"/>
                </a:lnTo>
                <a:lnTo>
                  <a:pt x="76627" y="38354"/>
                </a:lnTo>
                <a:lnTo>
                  <a:pt x="143535" y="24765"/>
                </a:lnTo>
                <a:lnTo>
                  <a:pt x="151828" y="25146"/>
                </a:lnTo>
                <a:lnTo>
                  <a:pt x="160299" y="17145"/>
                </a:lnTo>
                <a:lnTo>
                  <a:pt x="152946" y="381"/>
                </a:lnTo>
                <a:lnTo>
                  <a:pt x="14465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986" y="2350389"/>
            <a:ext cx="222656" cy="17526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89181" y="1521460"/>
            <a:ext cx="190753" cy="214502"/>
          </a:xfrm>
          <a:prstGeom prst="rect">
            <a:avLst/>
          </a:prstGeom>
        </p:spPr>
      </p:pic>
      <p:pic>
        <p:nvPicPr>
          <p:cNvPr id="15" name="object 15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114" y="5234940"/>
            <a:ext cx="190461" cy="100584"/>
          </a:xfrm>
          <a:prstGeom prst="rect">
            <a:avLst/>
          </a:prstGeom>
        </p:spPr>
      </p:pic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76331" y="6022886"/>
            <a:ext cx="192024" cy="100507"/>
          </a:xfrm>
          <a:prstGeom prst="rect">
            <a:avLst/>
          </a:prstGeom>
        </p:spPr>
      </p:pic>
      <p:pic>
        <p:nvPicPr>
          <p:cNvPr id="17" name="object 17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276331" y="1004316"/>
            <a:ext cx="192024" cy="100584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8114" y="1575816"/>
            <a:ext cx="190461" cy="100584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92483" y="5013959"/>
            <a:ext cx="192024" cy="100583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1" name="object 21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9528" y="6461798"/>
              <a:ext cx="192024" cy="10050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1811" y="781812"/>
              <a:ext cx="4306824" cy="6076184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7034704" y="3489543"/>
              <a:ext cx="1838960" cy="1179830"/>
            </a:xfrm>
            <a:custGeom>
              <a:avLst/>
              <a:gdLst/>
              <a:ahLst/>
              <a:cxnLst/>
              <a:rect l="l" t="t" r="r" b="b"/>
              <a:pathLst>
                <a:path w="1838959" h="1179829">
                  <a:moveTo>
                    <a:pt x="1432936" y="0"/>
                  </a:moveTo>
                  <a:lnTo>
                    <a:pt x="1387874" y="3233"/>
                  </a:lnTo>
                  <a:lnTo>
                    <a:pt x="1344503" y="14986"/>
                  </a:lnTo>
                  <a:lnTo>
                    <a:pt x="1304571" y="35129"/>
                  </a:lnTo>
                  <a:lnTo>
                    <a:pt x="1269825" y="63535"/>
                  </a:lnTo>
                  <a:lnTo>
                    <a:pt x="1255990" y="49482"/>
                  </a:lnTo>
                  <a:lnTo>
                    <a:pt x="1223463" y="25995"/>
                  </a:lnTo>
                  <a:lnTo>
                    <a:pt x="1157963" y="2725"/>
                  </a:lnTo>
                  <a:lnTo>
                    <a:pt x="1109961" y="49"/>
                  </a:lnTo>
                  <a:lnTo>
                    <a:pt x="1063419" y="8084"/>
                  </a:lnTo>
                  <a:lnTo>
                    <a:pt x="1020708" y="26141"/>
                  </a:lnTo>
                  <a:lnTo>
                    <a:pt x="984199" y="53532"/>
                  </a:lnTo>
                  <a:lnTo>
                    <a:pt x="956262" y="89570"/>
                  </a:lnTo>
                  <a:lnTo>
                    <a:pt x="944152" y="79862"/>
                  </a:lnTo>
                  <a:lnTo>
                    <a:pt x="903557" y="55788"/>
                  </a:lnTo>
                  <a:lnTo>
                    <a:pt x="854824" y="39059"/>
                  </a:lnTo>
                  <a:lnTo>
                    <a:pt x="804667" y="32631"/>
                  </a:lnTo>
                  <a:lnTo>
                    <a:pt x="754927" y="36014"/>
                  </a:lnTo>
                  <a:lnTo>
                    <a:pt x="707447" y="48716"/>
                  </a:lnTo>
                  <a:lnTo>
                    <a:pt x="664068" y="70247"/>
                  </a:lnTo>
                  <a:lnTo>
                    <a:pt x="626632" y="100115"/>
                  </a:lnTo>
                  <a:lnTo>
                    <a:pt x="596979" y="137830"/>
                  </a:lnTo>
                  <a:lnTo>
                    <a:pt x="553799" y="119808"/>
                  </a:lnTo>
                  <a:lnTo>
                    <a:pt x="508143" y="108334"/>
                  </a:lnTo>
                  <a:lnTo>
                    <a:pt x="460962" y="103576"/>
                  </a:lnTo>
                  <a:lnTo>
                    <a:pt x="413210" y="105699"/>
                  </a:lnTo>
                  <a:lnTo>
                    <a:pt x="362700" y="115783"/>
                  </a:lnTo>
                  <a:lnTo>
                    <a:pt x="316366" y="133055"/>
                  </a:lnTo>
                  <a:lnTo>
                    <a:pt x="274903" y="156720"/>
                  </a:lnTo>
                  <a:lnTo>
                    <a:pt x="239005" y="185979"/>
                  </a:lnTo>
                  <a:lnTo>
                    <a:pt x="209369" y="220035"/>
                  </a:lnTo>
                  <a:lnTo>
                    <a:pt x="186690" y="258090"/>
                  </a:lnTo>
                  <a:lnTo>
                    <a:pt x="171661" y="299346"/>
                  </a:lnTo>
                  <a:lnTo>
                    <a:pt x="164979" y="343007"/>
                  </a:lnTo>
                  <a:lnTo>
                    <a:pt x="167338" y="388274"/>
                  </a:lnTo>
                  <a:lnTo>
                    <a:pt x="165814" y="391830"/>
                  </a:lnTo>
                  <a:lnTo>
                    <a:pt x="123365" y="400234"/>
                  </a:lnTo>
                  <a:lnTo>
                    <a:pt x="84820" y="416865"/>
                  </a:lnTo>
                  <a:lnTo>
                    <a:pt x="51657" y="440854"/>
                  </a:lnTo>
                  <a:lnTo>
                    <a:pt x="25352" y="471332"/>
                  </a:lnTo>
                  <a:lnTo>
                    <a:pt x="6229" y="511492"/>
                  </a:lnTo>
                  <a:lnTo>
                    <a:pt x="0" y="553219"/>
                  </a:lnTo>
                  <a:lnTo>
                    <a:pt x="6033" y="594395"/>
                  </a:lnTo>
                  <a:lnTo>
                    <a:pt x="23697" y="632904"/>
                  </a:lnTo>
                  <a:lnTo>
                    <a:pt x="52361" y="666630"/>
                  </a:lnTo>
                  <a:lnTo>
                    <a:pt x="91392" y="693455"/>
                  </a:lnTo>
                  <a:lnTo>
                    <a:pt x="67181" y="721639"/>
                  </a:lnTo>
                  <a:lnTo>
                    <a:pt x="50673" y="753383"/>
                  </a:lnTo>
                  <a:lnTo>
                    <a:pt x="42333" y="787485"/>
                  </a:lnTo>
                  <a:lnTo>
                    <a:pt x="42624" y="822741"/>
                  </a:lnTo>
                  <a:lnTo>
                    <a:pt x="54954" y="864733"/>
                  </a:lnTo>
                  <a:lnTo>
                    <a:pt x="78692" y="901166"/>
                  </a:lnTo>
                  <a:lnTo>
                    <a:pt x="111871" y="930691"/>
                  </a:lnTo>
                  <a:lnTo>
                    <a:pt x="152522" y="951961"/>
                  </a:lnTo>
                  <a:lnTo>
                    <a:pt x="198676" y="963629"/>
                  </a:lnTo>
                  <a:lnTo>
                    <a:pt x="248364" y="964346"/>
                  </a:lnTo>
                  <a:lnTo>
                    <a:pt x="251793" y="969553"/>
                  </a:lnTo>
                  <a:lnTo>
                    <a:pt x="279849" y="1004406"/>
                  </a:lnTo>
                  <a:lnTo>
                    <a:pt x="312569" y="1034536"/>
                  </a:lnTo>
                  <a:lnTo>
                    <a:pt x="349257" y="1059788"/>
                  </a:lnTo>
                  <a:lnTo>
                    <a:pt x="389217" y="1080012"/>
                  </a:lnTo>
                  <a:lnTo>
                    <a:pt x="431754" y="1095055"/>
                  </a:lnTo>
                  <a:lnTo>
                    <a:pt x="476172" y="1104764"/>
                  </a:lnTo>
                  <a:lnTo>
                    <a:pt x="521776" y="1108987"/>
                  </a:lnTo>
                  <a:lnTo>
                    <a:pt x="567869" y="1107573"/>
                  </a:lnTo>
                  <a:lnTo>
                    <a:pt x="613758" y="1100368"/>
                  </a:lnTo>
                  <a:lnTo>
                    <a:pt x="658745" y="1087220"/>
                  </a:lnTo>
                  <a:lnTo>
                    <a:pt x="702135" y="1067978"/>
                  </a:lnTo>
                  <a:lnTo>
                    <a:pt x="733086" y="1101792"/>
                  </a:lnTo>
                  <a:lnTo>
                    <a:pt x="769906" y="1130272"/>
                  </a:lnTo>
                  <a:lnTo>
                    <a:pt x="811703" y="1152846"/>
                  </a:lnTo>
                  <a:lnTo>
                    <a:pt x="857583" y="1168943"/>
                  </a:lnTo>
                  <a:lnTo>
                    <a:pt x="908318" y="1178166"/>
                  </a:lnTo>
                  <a:lnTo>
                    <a:pt x="958672" y="1179312"/>
                  </a:lnTo>
                  <a:lnTo>
                    <a:pt x="1007632" y="1172857"/>
                  </a:lnTo>
                  <a:lnTo>
                    <a:pt x="1054186" y="1159273"/>
                  </a:lnTo>
                  <a:lnTo>
                    <a:pt x="1097324" y="1139036"/>
                  </a:lnTo>
                  <a:lnTo>
                    <a:pt x="1136033" y="1112621"/>
                  </a:lnTo>
                  <a:lnTo>
                    <a:pt x="1169302" y="1080502"/>
                  </a:lnTo>
                  <a:lnTo>
                    <a:pt x="1196118" y="1043153"/>
                  </a:lnTo>
                  <a:lnTo>
                    <a:pt x="1215469" y="1001049"/>
                  </a:lnTo>
                  <a:lnTo>
                    <a:pt x="1245370" y="1014934"/>
                  </a:lnTo>
                  <a:lnTo>
                    <a:pt x="1277033" y="1025068"/>
                  </a:lnTo>
                  <a:lnTo>
                    <a:pt x="1309981" y="1031321"/>
                  </a:lnTo>
                  <a:lnTo>
                    <a:pt x="1343739" y="1033561"/>
                  </a:lnTo>
                  <a:lnTo>
                    <a:pt x="1393360" y="1029566"/>
                  </a:lnTo>
                  <a:lnTo>
                    <a:pt x="1439642" y="1017392"/>
                  </a:lnTo>
                  <a:lnTo>
                    <a:pt x="1481594" y="997896"/>
                  </a:lnTo>
                  <a:lnTo>
                    <a:pt x="1518222" y="971934"/>
                  </a:lnTo>
                  <a:lnTo>
                    <a:pt x="1548533" y="940365"/>
                  </a:lnTo>
                  <a:lnTo>
                    <a:pt x="1571536" y="904045"/>
                  </a:lnTo>
                  <a:lnTo>
                    <a:pt x="1586237" y="863831"/>
                  </a:lnTo>
                  <a:lnTo>
                    <a:pt x="1591643" y="820582"/>
                  </a:lnTo>
                  <a:lnTo>
                    <a:pt x="1627840" y="813913"/>
                  </a:lnTo>
                  <a:lnTo>
                    <a:pt x="1695567" y="788953"/>
                  </a:lnTo>
                  <a:lnTo>
                    <a:pt x="1764518" y="740174"/>
                  </a:lnTo>
                  <a:lnTo>
                    <a:pt x="1795025" y="704976"/>
                  </a:lnTo>
                  <a:lnTo>
                    <a:pt x="1817638" y="666329"/>
                  </a:lnTo>
                  <a:lnTo>
                    <a:pt x="1832210" y="625233"/>
                  </a:lnTo>
                  <a:lnTo>
                    <a:pt x="1838597" y="582687"/>
                  </a:lnTo>
                  <a:lnTo>
                    <a:pt x="1836650" y="539691"/>
                  </a:lnTo>
                  <a:lnTo>
                    <a:pt x="1826224" y="497244"/>
                  </a:lnTo>
                  <a:lnTo>
                    <a:pt x="1807173" y="456344"/>
                  </a:lnTo>
                  <a:lnTo>
                    <a:pt x="1779349" y="417992"/>
                  </a:lnTo>
                  <a:lnTo>
                    <a:pt x="1785017" y="405054"/>
                  </a:lnTo>
                  <a:lnTo>
                    <a:pt x="1787475" y="398472"/>
                  </a:lnTo>
                  <a:lnTo>
                    <a:pt x="1789636" y="391830"/>
                  </a:lnTo>
                  <a:lnTo>
                    <a:pt x="1797517" y="346533"/>
                  </a:lnTo>
                  <a:lnTo>
                    <a:pt x="1793600" y="302292"/>
                  </a:lnTo>
                  <a:lnTo>
                    <a:pt x="1778843" y="260572"/>
                  </a:lnTo>
                  <a:lnTo>
                    <a:pt x="1754199" y="222832"/>
                  </a:lnTo>
                  <a:lnTo>
                    <a:pt x="1720625" y="190535"/>
                  </a:lnTo>
                  <a:lnTo>
                    <a:pt x="1679075" y="165143"/>
                  </a:lnTo>
                  <a:lnTo>
                    <a:pt x="1630505" y="148117"/>
                  </a:lnTo>
                  <a:lnTo>
                    <a:pt x="1621165" y="118074"/>
                  </a:lnTo>
                  <a:lnTo>
                    <a:pt x="1585911" y="64749"/>
                  </a:lnTo>
                  <a:lnTo>
                    <a:pt x="1521139" y="19608"/>
                  </a:lnTo>
                  <a:lnTo>
                    <a:pt x="1477941" y="5415"/>
                  </a:lnTo>
                  <a:lnTo>
                    <a:pt x="14329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8214" y="4474845"/>
              <a:ext cx="65532" cy="6553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23837" y="4368927"/>
              <a:ext cx="131063" cy="13106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73215" y="4248403"/>
              <a:ext cx="196595" cy="196595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7034704" y="3489543"/>
              <a:ext cx="1838960" cy="1179830"/>
            </a:xfrm>
            <a:custGeom>
              <a:avLst/>
              <a:gdLst/>
              <a:ahLst/>
              <a:cxnLst/>
              <a:rect l="l" t="t" r="r" b="b"/>
              <a:pathLst>
                <a:path w="1838959" h="1179829">
                  <a:moveTo>
                    <a:pt x="167338" y="388274"/>
                  </a:moveTo>
                  <a:lnTo>
                    <a:pt x="164979" y="343007"/>
                  </a:lnTo>
                  <a:lnTo>
                    <a:pt x="171661" y="299346"/>
                  </a:lnTo>
                  <a:lnTo>
                    <a:pt x="186690" y="258090"/>
                  </a:lnTo>
                  <a:lnTo>
                    <a:pt x="209369" y="220035"/>
                  </a:lnTo>
                  <a:lnTo>
                    <a:pt x="239005" y="185979"/>
                  </a:lnTo>
                  <a:lnTo>
                    <a:pt x="274903" y="156720"/>
                  </a:lnTo>
                  <a:lnTo>
                    <a:pt x="316366" y="133055"/>
                  </a:lnTo>
                  <a:lnTo>
                    <a:pt x="362700" y="115783"/>
                  </a:lnTo>
                  <a:lnTo>
                    <a:pt x="413210" y="105699"/>
                  </a:lnTo>
                  <a:lnTo>
                    <a:pt x="460962" y="103576"/>
                  </a:lnTo>
                  <a:lnTo>
                    <a:pt x="508143" y="108334"/>
                  </a:lnTo>
                  <a:lnTo>
                    <a:pt x="553799" y="119808"/>
                  </a:lnTo>
                  <a:lnTo>
                    <a:pt x="596979" y="137830"/>
                  </a:lnTo>
                  <a:lnTo>
                    <a:pt x="626632" y="100115"/>
                  </a:lnTo>
                  <a:lnTo>
                    <a:pt x="664068" y="70247"/>
                  </a:lnTo>
                  <a:lnTo>
                    <a:pt x="707447" y="48716"/>
                  </a:lnTo>
                  <a:lnTo>
                    <a:pt x="754927" y="36014"/>
                  </a:lnTo>
                  <a:lnTo>
                    <a:pt x="804667" y="32631"/>
                  </a:lnTo>
                  <a:lnTo>
                    <a:pt x="854824" y="39059"/>
                  </a:lnTo>
                  <a:lnTo>
                    <a:pt x="903557" y="55788"/>
                  </a:lnTo>
                  <a:lnTo>
                    <a:pt x="944152" y="79862"/>
                  </a:lnTo>
                  <a:lnTo>
                    <a:pt x="956262" y="89570"/>
                  </a:lnTo>
                  <a:lnTo>
                    <a:pt x="984199" y="53532"/>
                  </a:lnTo>
                  <a:lnTo>
                    <a:pt x="1020708" y="26141"/>
                  </a:lnTo>
                  <a:lnTo>
                    <a:pt x="1063419" y="8084"/>
                  </a:lnTo>
                  <a:lnTo>
                    <a:pt x="1109961" y="49"/>
                  </a:lnTo>
                  <a:lnTo>
                    <a:pt x="1157963" y="2725"/>
                  </a:lnTo>
                  <a:lnTo>
                    <a:pt x="1205055" y="16799"/>
                  </a:lnTo>
                  <a:lnTo>
                    <a:pt x="1240488" y="36929"/>
                  </a:lnTo>
                  <a:lnTo>
                    <a:pt x="1269825" y="63535"/>
                  </a:lnTo>
                  <a:lnTo>
                    <a:pt x="1304571" y="35129"/>
                  </a:lnTo>
                  <a:lnTo>
                    <a:pt x="1344503" y="14986"/>
                  </a:lnTo>
                  <a:lnTo>
                    <a:pt x="1387874" y="3233"/>
                  </a:lnTo>
                  <a:lnTo>
                    <a:pt x="1432936" y="0"/>
                  </a:lnTo>
                  <a:lnTo>
                    <a:pt x="1477941" y="5415"/>
                  </a:lnTo>
                  <a:lnTo>
                    <a:pt x="1521139" y="19608"/>
                  </a:lnTo>
                  <a:lnTo>
                    <a:pt x="1560782" y="42707"/>
                  </a:lnTo>
                  <a:lnTo>
                    <a:pt x="1606169" y="90078"/>
                  </a:lnTo>
                  <a:lnTo>
                    <a:pt x="1630505" y="148117"/>
                  </a:lnTo>
                  <a:lnTo>
                    <a:pt x="1679075" y="165143"/>
                  </a:lnTo>
                  <a:lnTo>
                    <a:pt x="1720625" y="190535"/>
                  </a:lnTo>
                  <a:lnTo>
                    <a:pt x="1754199" y="222832"/>
                  </a:lnTo>
                  <a:lnTo>
                    <a:pt x="1778843" y="260572"/>
                  </a:lnTo>
                  <a:lnTo>
                    <a:pt x="1793600" y="302292"/>
                  </a:lnTo>
                  <a:lnTo>
                    <a:pt x="1797517" y="346533"/>
                  </a:lnTo>
                  <a:lnTo>
                    <a:pt x="1789636" y="391830"/>
                  </a:lnTo>
                  <a:lnTo>
                    <a:pt x="1787475" y="398472"/>
                  </a:lnTo>
                  <a:lnTo>
                    <a:pt x="1785017" y="405054"/>
                  </a:lnTo>
                  <a:lnTo>
                    <a:pt x="1782296" y="411565"/>
                  </a:lnTo>
                  <a:lnTo>
                    <a:pt x="1779349" y="417992"/>
                  </a:lnTo>
                  <a:lnTo>
                    <a:pt x="1807173" y="456344"/>
                  </a:lnTo>
                  <a:lnTo>
                    <a:pt x="1826224" y="497244"/>
                  </a:lnTo>
                  <a:lnTo>
                    <a:pt x="1836650" y="539691"/>
                  </a:lnTo>
                  <a:lnTo>
                    <a:pt x="1838597" y="582687"/>
                  </a:lnTo>
                  <a:lnTo>
                    <a:pt x="1832210" y="625233"/>
                  </a:lnTo>
                  <a:lnTo>
                    <a:pt x="1817638" y="666329"/>
                  </a:lnTo>
                  <a:lnTo>
                    <a:pt x="1795025" y="704976"/>
                  </a:lnTo>
                  <a:lnTo>
                    <a:pt x="1764518" y="740174"/>
                  </a:lnTo>
                  <a:lnTo>
                    <a:pt x="1726263" y="770925"/>
                  </a:lnTo>
                  <a:lnTo>
                    <a:pt x="1662621" y="803326"/>
                  </a:lnTo>
                  <a:lnTo>
                    <a:pt x="1591643" y="820582"/>
                  </a:lnTo>
                  <a:lnTo>
                    <a:pt x="1586237" y="863831"/>
                  </a:lnTo>
                  <a:lnTo>
                    <a:pt x="1571536" y="904045"/>
                  </a:lnTo>
                  <a:lnTo>
                    <a:pt x="1548533" y="940365"/>
                  </a:lnTo>
                  <a:lnTo>
                    <a:pt x="1518222" y="971934"/>
                  </a:lnTo>
                  <a:lnTo>
                    <a:pt x="1481594" y="997896"/>
                  </a:lnTo>
                  <a:lnTo>
                    <a:pt x="1439642" y="1017392"/>
                  </a:lnTo>
                  <a:lnTo>
                    <a:pt x="1393360" y="1029566"/>
                  </a:lnTo>
                  <a:lnTo>
                    <a:pt x="1343739" y="1033561"/>
                  </a:lnTo>
                  <a:lnTo>
                    <a:pt x="1309981" y="1031321"/>
                  </a:lnTo>
                  <a:lnTo>
                    <a:pt x="1277033" y="1025068"/>
                  </a:lnTo>
                  <a:lnTo>
                    <a:pt x="1245370" y="1014934"/>
                  </a:lnTo>
                  <a:lnTo>
                    <a:pt x="1215469" y="1001049"/>
                  </a:lnTo>
                  <a:lnTo>
                    <a:pt x="1196118" y="1043153"/>
                  </a:lnTo>
                  <a:lnTo>
                    <a:pt x="1169302" y="1080502"/>
                  </a:lnTo>
                  <a:lnTo>
                    <a:pt x="1136033" y="1112621"/>
                  </a:lnTo>
                  <a:lnTo>
                    <a:pt x="1097324" y="1139036"/>
                  </a:lnTo>
                  <a:lnTo>
                    <a:pt x="1054186" y="1159273"/>
                  </a:lnTo>
                  <a:lnTo>
                    <a:pt x="1007632" y="1172857"/>
                  </a:lnTo>
                  <a:lnTo>
                    <a:pt x="958672" y="1179312"/>
                  </a:lnTo>
                  <a:lnTo>
                    <a:pt x="908318" y="1178166"/>
                  </a:lnTo>
                  <a:lnTo>
                    <a:pt x="857583" y="1168943"/>
                  </a:lnTo>
                  <a:lnTo>
                    <a:pt x="811703" y="1152846"/>
                  </a:lnTo>
                  <a:lnTo>
                    <a:pt x="769906" y="1130272"/>
                  </a:lnTo>
                  <a:lnTo>
                    <a:pt x="733086" y="1101792"/>
                  </a:lnTo>
                  <a:lnTo>
                    <a:pt x="702135" y="1067978"/>
                  </a:lnTo>
                  <a:lnTo>
                    <a:pt x="658745" y="1087220"/>
                  </a:lnTo>
                  <a:lnTo>
                    <a:pt x="613758" y="1100368"/>
                  </a:lnTo>
                  <a:lnTo>
                    <a:pt x="567869" y="1107573"/>
                  </a:lnTo>
                  <a:lnTo>
                    <a:pt x="521776" y="1108987"/>
                  </a:lnTo>
                  <a:lnTo>
                    <a:pt x="476172" y="1104764"/>
                  </a:lnTo>
                  <a:lnTo>
                    <a:pt x="431754" y="1095055"/>
                  </a:lnTo>
                  <a:lnTo>
                    <a:pt x="389217" y="1080012"/>
                  </a:lnTo>
                  <a:lnTo>
                    <a:pt x="349257" y="1059788"/>
                  </a:lnTo>
                  <a:lnTo>
                    <a:pt x="312569" y="1034536"/>
                  </a:lnTo>
                  <a:lnTo>
                    <a:pt x="279849" y="1004406"/>
                  </a:lnTo>
                  <a:lnTo>
                    <a:pt x="251793" y="969553"/>
                  </a:lnTo>
                  <a:lnTo>
                    <a:pt x="250650" y="967775"/>
                  </a:lnTo>
                  <a:lnTo>
                    <a:pt x="249507" y="966124"/>
                  </a:lnTo>
                  <a:lnTo>
                    <a:pt x="248364" y="964346"/>
                  </a:lnTo>
                  <a:lnTo>
                    <a:pt x="198676" y="963629"/>
                  </a:lnTo>
                  <a:lnTo>
                    <a:pt x="152522" y="951961"/>
                  </a:lnTo>
                  <a:lnTo>
                    <a:pt x="111871" y="930691"/>
                  </a:lnTo>
                  <a:lnTo>
                    <a:pt x="78692" y="901166"/>
                  </a:lnTo>
                  <a:lnTo>
                    <a:pt x="54954" y="864733"/>
                  </a:lnTo>
                  <a:lnTo>
                    <a:pt x="42624" y="822741"/>
                  </a:lnTo>
                  <a:lnTo>
                    <a:pt x="42333" y="787485"/>
                  </a:lnTo>
                  <a:lnTo>
                    <a:pt x="50673" y="753383"/>
                  </a:lnTo>
                  <a:lnTo>
                    <a:pt x="67181" y="721639"/>
                  </a:lnTo>
                  <a:lnTo>
                    <a:pt x="91392" y="693455"/>
                  </a:lnTo>
                  <a:lnTo>
                    <a:pt x="52361" y="666630"/>
                  </a:lnTo>
                  <a:lnTo>
                    <a:pt x="23697" y="632904"/>
                  </a:lnTo>
                  <a:lnTo>
                    <a:pt x="6033" y="594395"/>
                  </a:lnTo>
                  <a:lnTo>
                    <a:pt x="0" y="553219"/>
                  </a:lnTo>
                  <a:lnTo>
                    <a:pt x="6229" y="511492"/>
                  </a:lnTo>
                  <a:lnTo>
                    <a:pt x="25352" y="471332"/>
                  </a:lnTo>
                  <a:lnTo>
                    <a:pt x="51657" y="440854"/>
                  </a:lnTo>
                  <a:lnTo>
                    <a:pt x="84820" y="416865"/>
                  </a:lnTo>
                  <a:lnTo>
                    <a:pt x="123365" y="400234"/>
                  </a:lnTo>
                  <a:lnTo>
                    <a:pt x="165814" y="391830"/>
                  </a:lnTo>
                  <a:lnTo>
                    <a:pt x="167338" y="38827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31864" y="4468495"/>
              <a:ext cx="78232" cy="78231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7487" y="4362577"/>
              <a:ext cx="143763" cy="143764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66865" y="4242053"/>
              <a:ext cx="209295" cy="209295"/>
            </a:xfrm>
            <a:prstGeom prst="rect">
              <a:avLst/>
            </a:prstGeom>
          </p:spPr>
        </p:pic>
        <p:sp>
          <p:nvSpPr>
            <p:cNvPr id="32" name="object 32" descr=""/>
            <p:cNvSpPr/>
            <p:nvPr/>
          </p:nvSpPr>
          <p:spPr>
            <a:xfrm>
              <a:off x="7128128" y="3549269"/>
              <a:ext cx="1685289" cy="1003935"/>
            </a:xfrm>
            <a:custGeom>
              <a:avLst/>
              <a:gdLst/>
              <a:ahLst/>
              <a:cxnLst/>
              <a:rect l="l" t="t" r="r" b="b"/>
              <a:pathLst>
                <a:path w="1685290" h="1003935">
                  <a:moveTo>
                    <a:pt x="107696" y="650874"/>
                  </a:moveTo>
                  <a:lnTo>
                    <a:pt x="79581" y="650910"/>
                  </a:lnTo>
                  <a:lnTo>
                    <a:pt x="51943" y="647255"/>
                  </a:lnTo>
                  <a:lnTo>
                    <a:pt x="25257" y="639980"/>
                  </a:lnTo>
                  <a:lnTo>
                    <a:pt x="0" y="629157"/>
                  </a:lnTo>
                </a:path>
                <a:path w="1685290" h="1003935">
                  <a:moveTo>
                    <a:pt x="202692" y="888999"/>
                  </a:moveTo>
                  <a:lnTo>
                    <a:pt x="191222" y="892645"/>
                  </a:lnTo>
                  <a:lnTo>
                    <a:pt x="179514" y="895588"/>
                  </a:lnTo>
                  <a:lnTo>
                    <a:pt x="167616" y="897840"/>
                  </a:lnTo>
                  <a:lnTo>
                    <a:pt x="155575" y="899413"/>
                  </a:lnTo>
                </a:path>
                <a:path w="1685290" h="1003935">
                  <a:moveTo>
                    <a:pt x="608711" y="1003426"/>
                  </a:moveTo>
                  <a:lnTo>
                    <a:pt x="600497" y="992094"/>
                  </a:lnTo>
                  <a:lnTo>
                    <a:pt x="593010" y="980392"/>
                  </a:lnTo>
                  <a:lnTo>
                    <a:pt x="586261" y="968333"/>
                  </a:lnTo>
                  <a:lnTo>
                    <a:pt x="580263" y="955928"/>
                  </a:lnTo>
                </a:path>
                <a:path w="1685290" h="1003935">
                  <a:moveTo>
                    <a:pt x="1133602" y="884935"/>
                  </a:moveTo>
                  <a:lnTo>
                    <a:pt x="1131960" y="898199"/>
                  </a:lnTo>
                  <a:lnTo>
                    <a:pt x="1129522" y="911320"/>
                  </a:lnTo>
                  <a:lnTo>
                    <a:pt x="1126297" y="924298"/>
                  </a:lnTo>
                  <a:lnTo>
                    <a:pt x="1122299" y="937132"/>
                  </a:lnTo>
                </a:path>
                <a:path w="1685290" h="1003935">
                  <a:moveTo>
                    <a:pt x="1359027" y="562863"/>
                  </a:moveTo>
                  <a:lnTo>
                    <a:pt x="1406193" y="589123"/>
                  </a:lnTo>
                  <a:lnTo>
                    <a:pt x="1444698" y="623283"/>
                  </a:lnTo>
                  <a:lnTo>
                    <a:pt x="1473436" y="663795"/>
                  </a:lnTo>
                  <a:lnTo>
                    <a:pt x="1491306" y="709111"/>
                  </a:lnTo>
                  <a:lnTo>
                    <a:pt x="1497202" y="757681"/>
                  </a:lnTo>
                </a:path>
                <a:path w="1685290" h="1003935">
                  <a:moveTo>
                    <a:pt x="1685036" y="355345"/>
                  </a:moveTo>
                  <a:lnTo>
                    <a:pt x="1673322" y="375864"/>
                  </a:lnTo>
                  <a:lnTo>
                    <a:pt x="1659048" y="395001"/>
                  </a:lnTo>
                  <a:lnTo>
                    <a:pt x="1642369" y="412567"/>
                  </a:lnTo>
                  <a:lnTo>
                    <a:pt x="1623441" y="428370"/>
                  </a:lnTo>
                </a:path>
                <a:path w="1685290" h="1003935">
                  <a:moveTo>
                    <a:pt x="1537335" y="84327"/>
                  </a:moveTo>
                  <a:lnTo>
                    <a:pt x="1538831" y="92848"/>
                  </a:lnTo>
                  <a:lnTo>
                    <a:pt x="1539875" y="101441"/>
                  </a:lnTo>
                  <a:lnTo>
                    <a:pt x="1540442" y="110081"/>
                  </a:lnTo>
                  <a:lnTo>
                    <a:pt x="1540510" y="118744"/>
                  </a:lnTo>
                </a:path>
                <a:path w="1685290" h="1003935">
                  <a:moveTo>
                    <a:pt x="1144270" y="44068"/>
                  </a:moveTo>
                  <a:lnTo>
                    <a:pt x="1150762" y="32307"/>
                  </a:lnTo>
                  <a:lnTo>
                    <a:pt x="1158208" y="21034"/>
                  </a:lnTo>
                  <a:lnTo>
                    <a:pt x="1166558" y="10261"/>
                  </a:lnTo>
                  <a:lnTo>
                    <a:pt x="1175766" y="0"/>
                  </a:lnTo>
                </a:path>
                <a:path w="1685290" h="1003935">
                  <a:moveTo>
                    <a:pt x="849376" y="65023"/>
                  </a:moveTo>
                  <a:lnTo>
                    <a:pt x="852185" y="55215"/>
                  </a:lnTo>
                  <a:lnTo>
                    <a:pt x="855662" y="45608"/>
                  </a:lnTo>
                  <a:lnTo>
                    <a:pt x="859805" y="36216"/>
                  </a:lnTo>
                  <a:lnTo>
                    <a:pt x="864616" y="27050"/>
                  </a:lnTo>
                </a:path>
                <a:path w="1685290" h="1003935">
                  <a:moveTo>
                    <a:pt x="503300" y="77850"/>
                  </a:moveTo>
                  <a:lnTo>
                    <a:pt x="518058" y="85963"/>
                  </a:lnTo>
                  <a:lnTo>
                    <a:pt x="532209" y="94837"/>
                  </a:lnTo>
                  <a:lnTo>
                    <a:pt x="545717" y="104425"/>
                  </a:lnTo>
                  <a:lnTo>
                    <a:pt x="558546" y="114680"/>
                  </a:lnTo>
                </a:path>
                <a:path w="1685290" h="1003935">
                  <a:moveTo>
                    <a:pt x="83566" y="367283"/>
                  </a:moveTo>
                  <a:lnTo>
                    <a:pt x="80539" y="357713"/>
                  </a:lnTo>
                  <a:lnTo>
                    <a:pt x="77930" y="348059"/>
                  </a:lnTo>
                  <a:lnTo>
                    <a:pt x="75725" y="338333"/>
                  </a:lnTo>
                  <a:lnTo>
                    <a:pt x="73914" y="328548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7416800" y="3699128"/>
            <a:ext cx="94869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95">
                <a:solidFill>
                  <a:srgbClr val="1F3863"/>
                </a:solidFill>
                <a:latin typeface="Arial"/>
                <a:cs typeface="Arial"/>
              </a:rPr>
              <a:t>B</a:t>
            </a:r>
            <a:r>
              <a:rPr dirty="0" sz="4000" spc="-495">
                <a:solidFill>
                  <a:srgbClr val="538235"/>
                </a:solidFill>
                <a:latin typeface="Arial"/>
                <a:cs typeface="Arial"/>
              </a:rPr>
              <a:t>Y</a:t>
            </a:r>
            <a:r>
              <a:rPr dirty="0" sz="4000" spc="-495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dirty="0" sz="4000" spc="-495">
                <a:solidFill>
                  <a:srgbClr val="1F3863"/>
                </a:solidFill>
                <a:latin typeface="Arial"/>
                <a:cs typeface="Arial"/>
              </a:rPr>
              <a:t>!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34" name="object 34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278123" y="865632"/>
            <a:ext cx="8493252" cy="36210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593956" y="514223"/>
            <a:ext cx="347980" cy="300355"/>
            <a:chOff x="11593956" y="514223"/>
            <a:chExt cx="347980" cy="300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3956" y="607695"/>
              <a:ext cx="229870" cy="20637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675998" y="514223"/>
              <a:ext cx="266065" cy="209550"/>
            </a:xfrm>
            <a:custGeom>
              <a:avLst/>
              <a:gdLst/>
              <a:ahLst/>
              <a:cxnLst/>
              <a:rect l="l" t="t" r="r" b="b"/>
              <a:pathLst>
                <a:path w="266065" h="209550">
                  <a:moveTo>
                    <a:pt x="14604" y="0"/>
                  </a:moveTo>
                  <a:lnTo>
                    <a:pt x="1524" y="9905"/>
                  </a:lnTo>
                  <a:lnTo>
                    <a:pt x="0" y="21589"/>
                  </a:lnTo>
                  <a:lnTo>
                    <a:pt x="10032" y="34798"/>
                  </a:lnTo>
                  <a:lnTo>
                    <a:pt x="76326" y="67182"/>
                  </a:lnTo>
                  <a:lnTo>
                    <a:pt x="129794" y="109854"/>
                  </a:lnTo>
                  <a:lnTo>
                    <a:pt x="187832" y="158876"/>
                  </a:lnTo>
                  <a:lnTo>
                    <a:pt x="241300" y="201549"/>
                  </a:lnTo>
                  <a:lnTo>
                    <a:pt x="246252" y="208152"/>
                  </a:lnTo>
                  <a:lnTo>
                    <a:pt x="257809" y="209550"/>
                  </a:lnTo>
                  <a:lnTo>
                    <a:pt x="265937" y="193166"/>
                  </a:lnTo>
                  <a:lnTo>
                    <a:pt x="260857" y="186562"/>
                  </a:lnTo>
                  <a:lnTo>
                    <a:pt x="209296" y="132206"/>
                  </a:lnTo>
                  <a:lnTo>
                    <a:pt x="151002" y="83185"/>
                  </a:lnTo>
                  <a:lnTo>
                    <a:pt x="86105" y="39242"/>
                  </a:lnTo>
                  <a:lnTo>
                    <a:pt x="19684" y="6603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388" y="629919"/>
            <a:ext cx="222656" cy="1752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6011" y="6256058"/>
            <a:ext cx="192024" cy="1005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923" y="6041174"/>
            <a:ext cx="192024" cy="1005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7044" y="6256058"/>
            <a:ext cx="192024" cy="1005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090" y="4608576"/>
            <a:ext cx="191985" cy="10058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0" y="5699740"/>
            <a:ext cx="1186180" cy="1158875"/>
          </a:xfrm>
          <a:custGeom>
            <a:avLst/>
            <a:gdLst/>
            <a:ahLst/>
            <a:cxnLst/>
            <a:rect l="l" t="t" r="r" b="b"/>
            <a:pathLst>
              <a:path w="1186180" h="1158875">
                <a:moveTo>
                  <a:pt x="0" y="0"/>
                </a:moveTo>
                <a:lnTo>
                  <a:pt x="0" y="1158255"/>
                </a:lnTo>
                <a:lnTo>
                  <a:pt x="1071829" y="1158255"/>
                </a:lnTo>
                <a:lnTo>
                  <a:pt x="1072438" y="1156890"/>
                </a:lnTo>
                <a:lnTo>
                  <a:pt x="1076667" y="1149288"/>
                </a:lnTo>
                <a:lnTo>
                  <a:pt x="1076667" y="1145510"/>
                </a:lnTo>
                <a:lnTo>
                  <a:pt x="1075245" y="1139772"/>
                </a:lnTo>
                <a:lnTo>
                  <a:pt x="1076667" y="1135948"/>
                </a:lnTo>
                <a:lnTo>
                  <a:pt x="1097876" y="1101712"/>
                </a:lnTo>
                <a:lnTo>
                  <a:pt x="1099299" y="1086460"/>
                </a:lnTo>
                <a:lnTo>
                  <a:pt x="1099299" y="1080771"/>
                </a:lnTo>
                <a:lnTo>
                  <a:pt x="1100721" y="1075033"/>
                </a:lnTo>
                <a:lnTo>
                  <a:pt x="1104988" y="1069343"/>
                </a:lnTo>
                <a:lnTo>
                  <a:pt x="1109218" y="1065518"/>
                </a:lnTo>
                <a:lnTo>
                  <a:pt x="1116291" y="1059828"/>
                </a:lnTo>
                <a:lnTo>
                  <a:pt x="1121943" y="1054092"/>
                </a:lnTo>
                <a:lnTo>
                  <a:pt x="1126210" y="1046488"/>
                </a:lnTo>
                <a:lnTo>
                  <a:pt x="1129055" y="1038886"/>
                </a:lnTo>
                <a:lnTo>
                  <a:pt x="1131862" y="1025543"/>
                </a:lnTo>
                <a:lnTo>
                  <a:pt x="1136129" y="1014113"/>
                </a:lnTo>
                <a:lnTo>
                  <a:pt x="1147432" y="989348"/>
                </a:lnTo>
                <a:lnTo>
                  <a:pt x="1151699" y="976013"/>
                </a:lnTo>
                <a:lnTo>
                  <a:pt x="1153109" y="968406"/>
                </a:lnTo>
                <a:lnTo>
                  <a:pt x="1153109" y="960812"/>
                </a:lnTo>
                <a:lnTo>
                  <a:pt x="1151699" y="955071"/>
                </a:lnTo>
                <a:lnTo>
                  <a:pt x="1151699" y="947464"/>
                </a:lnTo>
                <a:lnTo>
                  <a:pt x="1157351" y="936047"/>
                </a:lnTo>
                <a:lnTo>
                  <a:pt x="1165834" y="920832"/>
                </a:lnTo>
                <a:lnTo>
                  <a:pt x="1168679" y="913187"/>
                </a:lnTo>
                <a:lnTo>
                  <a:pt x="1168679" y="897985"/>
                </a:lnTo>
                <a:lnTo>
                  <a:pt x="1170063" y="892244"/>
                </a:lnTo>
                <a:lnTo>
                  <a:pt x="1172908" y="880814"/>
                </a:lnTo>
                <a:lnTo>
                  <a:pt x="1174330" y="873220"/>
                </a:lnTo>
                <a:lnTo>
                  <a:pt x="1174330" y="867517"/>
                </a:lnTo>
                <a:lnTo>
                  <a:pt x="1172908" y="861790"/>
                </a:lnTo>
                <a:lnTo>
                  <a:pt x="1170063" y="854182"/>
                </a:lnTo>
                <a:lnTo>
                  <a:pt x="1168679" y="850360"/>
                </a:lnTo>
                <a:lnTo>
                  <a:pt x="1170063" y="848442"/>
                </a:lnTo>
                <a:lnTo>
                  <a:pt x="1172908" y="840847"/>
                </a:lnTo>
                <a:lnTo>
                  <a:pt x="1178560" y="827500"/>
                </a:lnTo>
                <a:lnTo>
                  <a:pt x="1181404" y="800868"/>
                </a:lnTo>
                <a:lnTo>
                  <a:pt x="1182827" y="785615"/>
                </a:lnTo>
                <a:lnTo>
                  <a:pt x="1182827" y="781843"/>
                </a:lnTo>
                <a:lnTo>
                  <a:pt x="1181404" y="776103"/>
                </a:lnTo>
                <a:lnTo>
                  <a:pt x="1175753" y="768508"/>
                </a:lnTo>
                <a:lnTo>
                  <a:pt x="1178560" y="766590"/>
                </a:lnTo>
                <a:lnTo>
                  <a:pt x="1181404" y="762768"/>
                </a:lnTo>
                <a:lnTo>
                  <a:pt x="1181404" y="757078"/>
                </a:lnTo>
                <a:lnTo>
                  <a:pt x="1179982" y="749471"/>
                </a:lnTo>
                <a:lnTo>
                  <a:pt x="1177137" y="738041"/>
                </a:lnTo>
                <a:lnTo>
                  <a:pt x="1177137" y="730446"/>
                </a:lnTo>
                <a:lnTo>
                  <a:pt x="1178560" y="724706"/>
                </a:lnTo>
                <a:lnTo>
                  <a:pt x="1182827" y="720883"/>
                </a:lnTo>
                <a:lnTo>
                  <a:pt x="1184249" y="717099"/>
                </a:lnTo>
                <a:lnTo>
                  <a:pt x="1185633" y="711371"/>
                </a:lnTo>
                <a:lnTo>
                  <a:pt x="1185633" y="707586"/>
                </a:lnTo>
                <a:lnTo>
                  <a:pt x="1182827" y="703764"/>
                </a:lnTo>
                <a:lnTo>
                  <a:pt x="1177137" y="698074"/>
                </a:lnTo>
                <a:lnTo>
                  <a:pt x="1175753" y="692334"/>
                </a:lnTo>
                <a:lnTo>
                  <a:pt x="1175753" y="686644"/>
                </a:lnTo>
                <a:lnTo>
                  <a:pt x="1177137" y="680904"/>
                </a:lnTo>
                <a:lnTo>
                  <a:pt x="1177137" y="673309"/>
                </a:lnTo>
                <a:lnTo>
                  <a:pt x="1175753" y="665702"/>
                </a:lnTo>
                <a:lnTo>
                  <a:pt x="1174330" y="658056"/>
                </a:lnTo>
                <a:lnTo>
                  <a:pt x="1175753" y="654272"/>
                </a:lnTo>
                <a:lnTo>
                  <a:pt x="1177137" y="650449"/>
                </a:lnTo>
                <a:lnTo>
                  <a:pt x="1172908" y="639019"/>
                </a:lnTo>
                <a:lnTo>
                  <a:pt x="1170063" y="627602"/>
                </a:lnTo>
                <a:lnTo>
                  <a:pt x="1168679" y="614254"/>
                </a:lnTo>
                <a:lnTo>
                  <a:pt x="1170063" y="600970"/>
                </a:lnTo>
                <a:lnTo>
                  <a:pt x="1172908" y="581882"/>
                </a:lnTo>
                <a:lnTo>
                  <a:pt x="1171486" y="572369"/>
                </a:lnTo>
                <a:lnTo>
                  <a:pt x="1170063" y="568597"/>
                </a:lnTo>
                <a:lnTo>
                  <a:pt x="1168679" y="562857"/>
                </a:lnTo>
                <a:lnTo>
                  <a:pt x="1163002" y="553345"/>
                </a:lnTo>
                <a:lnTo>
                  <a:pt x="1158760" y="543832"/>
                </a:lnTo>
                <a:lnTo>
                  <a:pt x="1153109" y="524795"/>
                </a:lnTo>
                <a:lnTo>
                  <a:pt x="1148854" y="513365"/>
                </a:lnTo>
                <a:lnTo>
                  <a:pt x="1146009" y="507637"/>
                </a:lnTo>
                <a:lnTo>
                  <a:pt x="1141780" y="501948"/>
                </a:lnTo>
                <a:lnTo>
                  <a:pt x="1134706" y="494341"/>
                </a:lnTo>
                <a:lnTo>
                  <a:pt x="1133284" y="488600"/>
                </a:lnTo>
                <a:lnTo>
                  <a:pt x="1133284" y="484828"/>
                </a:lnTo>
                <a:lnTo>
                  <a:pt x="1134706" y="481006"/>
                </a:lnTo>
                <a:lnTo>
                  <a:pt x="1134706" y="479088"/>
                </a:lnTo>
                <a:lnTo>
                  <a:pt x="1131862" y="475265"/>
                </a:lnTo>
                <a:lnTo>
                  <a:pt x="1127633" y="471481"/>
                </a:lnTo>
                <a:lnTo>
                  <a:pt x="1124788" y="469576"/>
                </a:lnTo>
                <a:lnTo>
                  <a:pt x="1117714" y="460063"/>
                </a:lnTo>
                <a:lnTo>
                  <a:pt x="1117714" y="450538"/>
                </a:lnTo>
                <a:lnTo>
                  <a:pt x="1116291" y="444811"/>
                </a:lnTo>
                <a:lnTo>
                  <a:pt x="1112062" y="441026"/>
                </a:lnTo>
                <a:lnTo>
                  <a:pt x="1106373" y="437203"/>
                </a:lnTo>
                <a:lnTo>
                  <a:pt x="1102144" y="425773"/>
                </a:lnTo>
                <a:lnTo>
                  <a:pt x="1079500" y="385806"/>
                </a:lnTo>
                <a:lnTo>
                  <a:pt x="1051179" y="353434"/>
                </a:lnTo>
                <a:lnTo>
                  <a:pt x="1031379" y="334409"/>
                </a:lnTo>
                <a:lnTo>
                  <a:pt x="1012964" y="313467"/>
                </a:lnTo>
                <a:lnTo>
                  <a:pt x="1008735" y="311549"/>
                </a:lnTo>
                <a:lnTo>
                  <a:pt x="1005890" y="311549"/>
                </a:lnTo>
                <a:lnTo>
                  <a:pt x="990333" y="296297"/>
                </a:lnTo>
                <a:lnTo>
                  <a:pt x="981837" y="288702"/>
                </a:lnTo>
                <a:lnTo>
                  <a:pt x="973340" y="284867"/>
                </a:lnTo>
                <a:lnTo>
                  <a:pt x="964844" y="277272"/>
                </a:lnTo>
                <a:lnTo>
                  <a:pt x="956348" y="271583"/>
                </a:lnTo>
                <a:lnTo>
                  <a:pt x="935126" y="252507"/>
                </a:lnTo>
                <a:lnTo>
                  <a:pt x="925220" y="244900"/>
                </a:lnTo>
                <a:lnTo>
                  <a:pt x="912494" y="239210"/>
                </a:lnTo>
                <a:lnTo>
                  <a:pt x="902576" y="233470"/>
                </a:lnTo>
                <a:lnTo>
                  <a:pt x="894080" y="225875"/>
                </a:lnTo>
                <a:lnTo>
                  <a:pt x="891273" y="220135"/>
                </a:lnTo>
                <a:lnTo>
                  <a:pt x="887006" y="216350"/>
                </a:lnTo>
                <a:lnTo>
                  <a:pt x="878509" y="212528"/>
                </a:lnTo>
                <a:lnTo>
                  <a:pt x="853033" y="199193"/>
                </a:lnTo>
                <a:lnTo>
                  <a:pt x="828967" y="185896"/>
                </a:lnTo>
                <a:lnTo>
                  <a:pt x="803516" y="172561"/>
                </a:lnTo>
                <a:lnTo>
                  <a:pt x="778027" y="161131"/>
                </a:lnTo>
                <a:lnTo>
                  <a:pt x="732751" y="138271"/>
                </a:lnTo>
                <a:lnTo>
                  <a:pt x="704418" y="126853"/>
                </a:lnTo>
                <a:lnTo>
                  <a:pt x="691692" y="121164"/>
                </a:lnTo>
                <a:lnTo>
                  <a:pt x="677557" y="115423"/>
                </a:lnTo>
                <a:lnTo>
                  <a:pt x="650646" y="102076"/>
                </a:lnTo>
                <a:lnTo>
                  <a:pt x="483628" y="54501"/>
                </a:lnTo>
                <a:lnTo>
                  <a:pt x="438353" y="44989"/>
                </a:lnTo>
                <a:lnTo>
                  <a:pt x="393039" y="37395"/>
                </a:lnTo>
                <a:lnTo>
                  <a:pt x="288328" y="25965"/>
                </a:lnTo>
                <a:lnTo>
                  <a:pt x="252920" y="20224"/>
                </a:lnTo>
                <a:lnTo>
                  <a:pt x="214718" y="14535"/>
                </a:lnTo>
                <a:lnTo>
                  <a:pt x="176504" y="10712"/>
                </a:lnTo>
                <a:lnTo>
                  <a:pt x="92981" y="6889"/>
                </a:lnTo>
                <a:lnTo>
                  <a:pt x="0" y="0"/>
                </a:lnTo>
                <a:close/>
              </a:path>
            </a:pathLst>
          </a:custGeom>
          <a:solidFill>
            <a:srgbClr val="859D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object 12" descr=""/>
            <p:cNvSpPr/>
            <p:nvPr/>
          </p:nvSpPr>
          <p:spPr>
            <a:xfrm>
              <a:off x="11242547" y="5679998"/>
              <a:ext cx="949960" cy="1178560"/>
            </a:xfrm>
            <a:custGeom>
              <a:avLst/>
              <a:gdLst/>
              <a:ahLst/>
              <a:cxnLst/>
              <a:rect l="l" t="t" r="r" b="b"/>
              <a:pathLst>
                <a:path w="949959" h="1178559">
                  <a:moveTo>
                    <a:pt x="802512" y="0"/>
                  </a:moveTo>
                  <a:lnTo>
                    <a:pt x="676528" y="0"/>
                  </a:lnTo>
                  <a:lnTo>
                    <a:pt x="626999" y="7594"/>
                  </a:lnTo>
                  <a:lnTo>
                    <a:pt x="610107" y="11417"/>
                  </a:lnTo>
                  <a:lnTo>
                    <a:pt x="516635" y="20942"/>
                  </a:lnTo>
                  <a:lnTo>
                    <a:pt x="488315" y="24764"/>
                  </a:lnTo>
                  <a:lnTo>
                    <a:pt x="462787" y="32359"/>
                  </a:lnTo>
                  <a:lnTo>
                    <a:pt x="435991" y="41884"/>
                  </a:lnTo>
                  <a:lnTo>
                    <a:pt x="411860" y="55219"/>
                  </a:lnTo>
                  <a:lnTo>
                    <a:pt x="397763" y="60909"/>
                  </a:lnTo>
                  <a:lnTo>
                    <a:pt x="366649" y="81851"/>
                  </a:lnTo>
                  <a:lnTo>
                    <a:pt x="326898" y="104711"/>
                  </a:lnTo>
                  <a:lnTo>
                    <a:pt x="305688" y="114223"/>
                  </a:lnTo>
                  <a:lnTo>
                    <a:pt x="264668" y="135166"/>
                  </a:lnTo>
                  <a:lnTo>
                    <a:pt x="250571" y="142811"/>
                  </a:lnTo>
                  <a:lnTo>
                    <a:pt x="237871" y="152323"/>
                  </a:lnTo>
                  <a:lnTo>
                    <a:pt x="223647" y="159931"/>
                  </a:lnTo>
                  <a:lnTo>
                    <a:pt x="195325" y="177050"/>
                  </a:lnTo>
                  <a:lnTo>
                    <a:pt x="169799" y="196126"/>
                  </a:lnTo>
                  <a:lnTo>
                    <a:pt x="157099" y="207505"/>
                  </a:lnTo>
                  <a:lnTo>
                    <a:pt x="111886" y="253212"/>
                  </a:lnTo>
                  <a:lnTo>
                    <a:pt x="111886" y="258952"/>
                  </a:lnTo>
                  <a:lnTo>
                    <a:pt x="108966" y="262724"/>
                  </a:lnTo>
                  <a:lnTo>
                    <a:pt x="104775" y="268465"/>
                  </a:lnTo>
                  <a:lnTo>
                    <a:pt x="92075" y="279895"/>
                  </a:lnTo>
                  <a:lnTo>
                    <a:pt x="82042" y="291325"/>
                  </a:lnTo>
                  <a:lnTo>
                    <a:pt x="73659" y="306527"/>
                  </a:lnTo>
                  <a:lnTo>
                    <a:pt x="59435" y="335076"/>
                  </a:lnTo>
                  <a:lnTo>
                    <a:pt x="52450" y="348411"/>
                  </a:lnTo>
                  <a:lnTo>
                    <a:pt x="42418" y="359841"/>
                  </a:lnTo>
                  <a:lnTo>
                    <a:pt x="39624" y="361746"/>
                  </a:lnTo>
                  <a:lnTo>
                    <a:pt x="36829" y="365569"/>
                  </a:lnTo>
                  <a:lnTo>
                    <a:pt x="36829" y="384606"/>
                  </a:lnTo>
                  <a:lnTo>
                    <a:pt x="31115" y="384606"/>
                  </a:lnTo>
                  <a:lnTo>
                    <a:pt x="26924" y="386511"/>
                  </a:lnTo>
                  <a:lnTo>
                    <a:pt x="24129" y="392201"/>
                  </a:lnTo>
                  <a:lnTo>
                    <a:pt x="22732" y="396036"/>
                  </a:lnTo>
                  <a:lnTo>
                    <a:pt x="19811" y="405549"/>
                  </a:lnTo>
                  <a:lnTo>
                    <a:pt x="14224" y="415061"/>
                  </a:lnTo>
                  <a:lnTo>
                    <a:pt x="12700" y="420750"/>
                  </a:lnTo>
                  <a:lnTo>
                    <a:pt x="11302" y="426491"/>
                  </a:lnTo>
                  <a:lnTo>
                    <a:pt x="9905" y="436003"/>
                  </a:lnTo>
                  <a:lnTo>
                    <a:pt x="9905" y="447433"/>
                  </a:lnTo>
                  <a:lnTo>
                    <a:pt x="8508" y="458863"/>
                  </a:lnTo>
                  <a:lnTo>
                    <a:pt x="8508" y="460768"/>
                  </a:lnTo>
                  <a:lnTo>
                    <a:pt x="12700" y="472198"/>
                  </a:lnTo>
                  <a:lnTo>
                    <a:pt x="15621" y="481710"/>
                  </a:lnTo>
                  <a:lnTo>
                    <a:pt x="17018" y="491223"/>
                  </a:lnTo>
                  <a:lnTo>
                    <a:pt x="18415" y="498830"/>
                  </a:lnTo>
                  <a:lnTo>
                    <a:pt x="18415" y="504570"/>
                  </a:lnTo>
                  <a:lnTo>
                    <a:pt x="17018" y="508342"/>
                  </a:lnTo>
                  <a:lnTo>
                    <a:pt x="12700" y="517855"/>
                  </a:lnTo>
                  <a:lnTo>
                    <a:pt x="11302" y="527380"/>
                  </a:lnTo>
                  <a:lnTo>
                    <a:pt x="7111" y="546455"/>
                  </a:lnTo>
                  <a:lnTo>
                    <a:pt x="5715" y="559739"/>
                  </a:lnTo>
                  <a:lnTo>
                    <a:pt x="4318" y="574992"/>
                  </a:lnTo>
                  <a:lnTo>
                    <a:pt x="2794" y="590245"/>
                  </a:lnTo>
                  <a:lnTo>
                    <a:pt x="1397" y="603542"/>
                  </a:lnTo>
                  <a:lnTo>
                    <a:pt x="0" y="609282"/>
                  </a:lnTo>
                  <a:lnTo>
                    <a:pt x="1397" y="616877"/>
                  </a:lnTo>
                  <a:lnTo>
                    <a:pt x="1397" y="622566"/>
                  </a:lnTo>
                  <a:lnTo>
                    <a:pt x="0" y="628307"/>
                  </a:lnTo>
                  <a:lnTo>
                    <a:pt x="0" y="633996"/>
                  </a:lnTo>
                  <a:lnTo>
                    <a:pt x="1397" y="637819"/>
                  </a:lnTo>
                  <a:lnTo>
                    <a:pt x="4318" y="647344"/>
                  </a:lnTo>
                  <a:lnTo>
                    <a:pt x="7111" y="656856"/>
                  </a:lnTo>
                  <a:lnTo>
                    <a:pt x="7111" y="660679"/>
                  </a:lnTo>
                  <a:lnTo>
                    <a:pt x="5715" y="664502"/>
                  </a:lnTo>
                  <a:lnTo>
                    <a:pt x="4318" y="670191"/>
                  </a:lnTo>
                  <a:lnTo>
                    <a:pt x="8508" y="681621"/>
                  </a:lnTo>
                  <a:lnTo>
                    <a:pt x="14224" y="689228"/>
                  </a:lnTo>
                  <a:lnTo>
                    <a:pt x="15621" y="693051"/>
                  </a:lnTo>
                  <a:lnTo>
                    <a:pt x="15621" y="698741"/>
                  </a:lnTo>
                  <a:lnTo>
                    <a:pt x="17018" y="700646"/>
                  </a:lnTo>
                  <a:lnTo>
                    <a:pt x="18415" y="704481"/>
                  </a:lnTo>
                  <a:lnTo>
                    <a:pt x="18415" y="725423"/>
                  </a:lnTo>
                  <a:lnTo>
                    <a:pt x="17018" y="733018"/>
                  </a:lnTo>
                  <a:lnTo>
                    <a:pt x="15621" y="736841"/>
                  </a:lnTo>
                  <a:lnTo>
                    <a:pt x="15621" y="740625"/>
                  </a:lnTo>
                  <a:lnTo>
                    <a:pt x="19811" y="750188"/>
                  </a:lnTo>
                  <a:lnTo>
                    <a:pt x="25526" y="757783"/>
                  </a:lnTo>
                  <a:lnTo>
                    <a:pt x="32638" y="765390"/>
                  </a:lnTo>
                  <a:lnTo>
                    <a:pt x="31115" y="772998"/>
                  </a:lnTo>
                  <a:lnTo>
                    <a:pt x="31115" y="778725"/>
                  </a:lnTo>
                  <a:lnTo>
                    <a:pt x="35432" y="793940"/>
                  </a:lnTo>
                  <a:lnTo>
                    <a:pt x="42418" y="818705"/>
                  </a:lnTo>
                  <a:lnTo>
                    <a:pt x="49529" y="843470"/>
                  </a:lnTo>
                  <a:lnTo>
                    <a:pt x="69342" y="885355"/>
                  </a:lnTo>
                  <a:lnTo>
                    <a:pt x="79248" y="904379"/>
                  </a:lnTo>
                  <a:lnTo>
                    <a:pt x="89153" y="925321"/>
                  </a:lnTo>
                  <a:lnTo>
                    <a:pt x="94869" y="944359"/>
                  </a:lnTo>
                  <a:lnTo>
                    <a:pt x="93472" y="955789"/>
                  </a:lnTo>
                  <a:lnTo>
                    <a:pt x="93472" y="978636"/>
                  </a:lnTo>
                  <a:lnTo>
                    <a:pt x="99059" y="990066"/>
                  </a:lnTo>
                  <a:lnTo>
                    <a:pt x="104775" y="997661"/>
                  </a:lnTo>
                  <a:lnTo>
                    <a:pt x="108966" y="1005319"/>
                  </a:lnTo>
                  <a:lnTo>
                    <a:pt x="116077" y="1024343"/>
                  </a:lnTo>
                  <a:lnTo>
                    <a:pt x="117475" y="1028128"/>
                  </a:lnTo>
                  <a:lnTo>
                    <a:pt x="117475" y="1035773"/>
                  </a:lnTo>
                  <a:lnTo>
                    <a:pt x="118872" y="1039558"/>
                  </a:lnTo>
                  <a:lnTo>
                    <a:pt x="120269" y="1041463"/>
                  </a:lnTo>
                  <a:lnTo>
                    <a:pt x="127380" y="1045286"/>
                  </a:lnTo>
                  <a:lnTo>
                    <a:pt x="130175" y="1050975"/>
                  </a:lnTo>
                  <a:lnTo>
                    <a:pt x="130175" y="1068143"/>
                  </a:lnTo>
                  <a:lnTo>
                    <a:pt x="131699" y="1070009"/>
                  </a:lnTo>
                  <a:lnTo>
                    <a:pt x="137286" y="1073834"/>
                  </a:lnTo>
                  <a:lnTo>
                    <a:pt x="159893" y="1108115"/>
                  </a:lnTo>
                  <a:lnTo>
                    <a:pt x="169799" y="1125232"/>
                  </a:lnTo>
                  <a:lnTo>
                    <a:pt x="174117" y="1134747"/>
                  </a:lnTo>
                  <a:lnTo>
                    <a:pt x="178307" y="1144310"/>
                  </a:lnTo>
                  <a:lnTo>
                    <a:pt x="179831" y="1151912"/>
                  </a:lnTo>
                  <a:lnTo>
                    <a:pt x="184023" y="1157602"/>
                  </a:lnTo>
                  <a:lnTo>
                    <a:pt x="189737" y="1165252"/>
                  </a:lnTo>
                  <a:lnTo>
                    <a:pt x="195325" y="1174767"/>
                  </a:lnTo>
                  <a:lnTo>
                    <a:pt x="197195" y="1177998"/>
                  </a:lnTo>
                  <a:lnTo>
                    <a:pt x="949451" y="1177998"/>
                  </a:lnTo>
                  <a:lnTo>
                    <a:pt x="949451" y="11417"/>
                  </a:lnTo>
                  <a:lnTo>
                    <a:pt x="945515" y="11417"/>
                  </a:lnTo>
                  <a:lnTo>
                    <a:pt x="802512" y="0"/>
                  </a:lnTo>
                  <a:close/>
                </a:path>
              </a:pathLst>
            </a:custGeom>
            <a:solidFill>
              <a:srgbClr val="859D3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6643370" y="0"/>
                  </a:moveTo>
                  <a:lnTo>
                    <a:pt x="871474" y="0"/>
                  </a:lnTo>
                  <a:lnTo>
                    <a:pt x="823656" y="1289"/>
                  </a:lnTo>
                  <a:lnTo>
                    <a:pt x="776512" y="5113"/>
                  </a:lnTo>
                  <a:lnTo>
                    <a:pt x="730109" y="11405"/>
                  </a:lnTo>
                  <a:lnTo>
                    <a:pt x="684513" y="20099"/>
                  </a:lnTo>
                  <a:lnTo>
                    <a:pt x="639791" y="31127"/>
                  </a:lnTo>
                  <a:lnTo>
                    <a:pt x="596009" y="44425"/>
                  </a:lnTo>
                  <a:lnTo>
                    <a:pt x="553234" y="59925"/>
                  </a:lnTo>
                  <a:lnTo>
                    <a:pt x="511532" y="77561"/>
                  </a:lnTo>
                  <a:lnTo>
                    <a:pt x="470969" y="97267"/>
                  </a:lnTo>
                  <a:lnTo>
                    <a:pt x="431611" y="118975"/>
                  </a:lnTo>
                  <a:lnTo>
                    <a:pt x="393526" y="142620"/>
                  </a:lnTo>
                  <a:lnTo>
                    <a:pt x="356780" y="168135"/>
                  </a:lnTo>
                  <a:lnTo>
                    <a:pt x="321439" y="195454"/>
                  </a:lnTo>
                  <a:lnTo>
                    <a:pt x="287569" y="224511"/>
                  </a:lnTo>
                  <a:lnTo>
                    <a:pt x="255238" y="255238"/>
                  </a:lnTo>
                  <a:lnTo>
                    <a:pt x="224511" y="287569"/>
                  </a:lnTo>
                  <a:lnTo>
                    <a:pt x="195454" y="321439"/>
                  </a:lnTo>
                  <a:lnTo>
                    <a:pt x="168135" y="356780"/>
                  </a:lnTo>
                  <a:lnTo>
                    <a:pt x="142620" y="393526"/>
                  </a:lnTo>
                  <a:lnTo>
                    <a:pt x="118975" y="431611"/>
                  </a:lnTo>
                  <a:lnTo>
                    <a:pt x="97267" y="470969"/>
                  </a:lnTo>
                  <a:lnTo>
                    <a:pt x="77561" y="511532"/>
                  </a:lnTo>
                  <a:lnTo>
                    <a:pt x="59925" y="553234"/>
                  </a:lnTo>
                  <a:lnTo>
                    <a:pt x="44425" y="596009"/>
                  </a:lnTo>
                  <a:lnTo>
                    <a:pt x="31127" y="639791"/>
                  </a:lnTo>
                  <a:lnTo>
                    <a:pt x="20099" y="684513"/>
                  </a:lnTo>
                  <a:lnTo>
                    <a:pt x="11405" y="730109"/>
                  </a:lnTo>
                  <a:lnTo>
                    <a:pt x="5113" y="776512"/>
                  </a:lnTo>
                  <a:lnTo>
                    <a:pt x="1289" y="823656"/>
                  </a:lnTo>
                  <a:lnTo>
                    <a:pt x="0" y="871473"/>
                  </a:lnTo>
                  <a:lnTo>
                    <a:pt x="0" y="4357370"/>
                  </a:lnTo>
                  <a:lnTo>
                    <a:pt x="1289" y="4405184"/>
                  </a:lnTo>
                  <a:lnTo>
                    <a:pt x="5113" y="4452324"/>
                  </a:lnTo>
                  <a:lnTo>
                    <a:pt x="11405" y="4498725"/>
                  </a:lnTo>
                  <a:lnTo>
                    <a:pt x="20099" y="4544318"/>
                  </a:lnTo>
                  <a:lnTo>
                    <a:pt x="31127" y="4589038"/>
                  </a:lnTo>
                  <a:lnTo>
                    <a:pt x="44425" y="4632819"/>
                  </a:lnTo>
                  <a:lnTo>
                    <a:pt x="59925" y="4675593"/>
                  </a:lnTo>
                  <a:lnTo>
                    <a:pt x="77561" y="4717295"/>
                  </a:lnTo>
                  <a:lnTo>
                    <a:pt x="97267" y="4757858"/>
                  </a:lnTo>
                  <a:lnTo>
                    <a:pt x="118975" y="4797215"/>
                  </a:lnTo>
                  <a:lnTo>
                    <a:pt x="142620" y="4835300"/>
                  </a:lnTo>
                  <a:lnTo>
                    <a:pt x="168135" y="4872046"/>
                  </a:lnTo>
                  <a:lnTo>
                    <a:pt x="195454" y="4907388"/>
                  </a:lnTo>
                  <a:lnTo>
                    <a:pt x="224511" y="4941258"/>
                  </a:lnTo>
                  <a:lnTo>
                    <a:pt x="255238" y="4973591"/>
                  </a:lnTo>
                  <a:lnTo>
                    <a:pt x="287569" y="5004319"/>
                  </a:lnTo>
                  <a:lnTo>
                    <a:pt x="321439" y="5033377"/>
                  </a:lnTo>
                  <a:lnTo>
                    <a:pt x="356780" y="5060697"/>
                  </a:lnTo>
                  <a:lnTo>
                    <a:pt x="393526" y="5086213"/>
                  </a:lnTo>
                  <a:lnTo>
                    <a:pt x="431611" y="5109860"/>
                  </a:lnTo>
                  <a:lnTo>
                    <a:pt x="470969" y="5131569"/>
                  </a:lnTo>
                  <a:lnTo>
                    <a:pt x="511532" y="5151276"/>
                  </a:lnTo>
                  <a:lnTo>
                    <a:pt x="553234" y="5168913"/>
                  </a:lnTo>
                  <a:lnTo>
                    <a:pt x="596009" y="5184414"/>
                  </a:lnTo>
                  <a:lnTo>
                    <a:pt x="639791" y="5197713"/>
                  </a:lnTo>
                  <a:lnTo>
                    <a:pt x="684513" y="5208743"/>
                  </a:lnTo>
                  <a:lnTo>
                    <a:pt x="730109" y="5217437"/>
                  </a:lnTo>
                  <a:lnTo>
                    <a:pt x="776512" y="5223730"/>
                  </a:lnTo>
                  <a:lnTo>
                    <a:pt x="823656" y="5227554"/>
                  </a:lnTo>
                  <a:lnTo>
                    <a:pt x="871474" y="5228844"/>
                  </a:lnTo>
                  <a:lnTo>
                    <a:pt x="6643370" y="5228844"/>
                  </a:lnTo>
                  <a:lnTo>
                    <a:pt x="6691187" y="5227554"/>
                  </a:lnTo>
                  <a:lnTo>
                    <a:pt x="6738331" y="5223730"/>
                  </a:lnTo>
                  <a:lnTo>
                    <a:pt x="6784734" y="5217437"/>
                  </a:lnTo>
                  <a:lnTo>
                    <a:pt x="6830330" y="5208743"/>
                  </a:lnTo>
                  <a:lnTo>
                    <a:pt x="6875052" y="5197713"/>
                  </a:lnTo>
                  <a:lnTo>
                    <a:pt x="6918834" y="5184414"/>
                  </a:lnTo>
                  <a:lnTo>
                    <a:pt x="6961609" y="5168913"/>
                  </a:lnTo>
                  <a:lnTo>
                    <a:pt x="7003311" y="5151276"/>
                  </a:lnTo>
                  <a:lnTo>
                    <a:pt x="7043874" y="5131569"/>
                  </a:lnTo>
                  <a:lnTo>
                    <a:pt x="7083232" y="5109860"/>
                  </a:lnTo>
                  <a:lnTo>
                    <a:pt x="7121317" y="5086213"/>
                  </a:lnTo>
                  <a:lnTo>
                    <a:pt x="7158063" y="5060697"/>
                  </a:lnTo>
                  <a:lnTo>
                    <a:pt x="7193404" y="5033377"/>
                  </a:lnTo>
                  <a:lnTo>
                    <a:pt x="7227274" y="5004319"/>
                  </a:lnTo>
                  <a:lnTo>
                    <a:pt x="7259605" y="4973591"/>
                  </a:lnTo>
                  <a:lnTo>
                    <a:pt x="7290332" y="4941258"/>
                  </a:lnTo>
                  <a:lnTo>
                    <a:pt x="7319389" y="4907388"/>
                  </a:lnTo>
                  <a:lnTo>
                    <a:pt x="7346708" y="4872046"/>
                  </a:lnTo>
                  <a:lnTo>
                    <a:pt x="7372223" y="4835300"/>
                  </a:lnTo>
                  <a:lnTo>
                    <a:pt x="7395868" y="4797215"/>
                  </a:lnTo>
                  <a:lnTo>
                    <a:pt x="7417576" y="4757858"/>
                  </a:lnTo>
                  <a:lnTo>
                    <a:pt x="7437282" y="4717295"/>
                  </a:lnTo>
                  <a:lnTo>
                    <a:pt x="7454918" y="4675593"/>
                  </a:lnTo>
                  <a:lnTo>
                    <a:pt x="7470418" y="4632819"/>
                  </a:lnTo>
                  <a:lnTo>
                    <a:pt x="7483716" y="4589038"/>
                  </a:lnTo>
                  <a:lnTo>
                    <a:pt x="7494744" y="4544318"/>
                  </a:lnTo>
                  <a:lnTo>
                    <a:pt x="7503438" y="4498725"/>
                  </a:lnTo>
                  <a:lnTo>
                    <a:pt x="7509730" y="4452324"/>
                  </a:lnTo>
                  <a:lnTo>
                    <a:pt x="7513554" y="4405184"/>
                  </a:lnTo>
                  <a:lnTo>
                    <a:pt x="7514844" y="4357370"/>
                  </a:lnTo>
                  <a:lnTo>
                    <a:pt x="7514844" y="871473"/>
                  </a:lnTo>
                  <a:lnTo>
                    <a:pt x="7513554" y="823656"/>
                  </a:lnTo>
                  <a:lnTo>
                    <a:pt x="7509730" y="776512"/>
                  </a:lnTo>
                  <a:lnTo>
                    <a:pt x="7503438" y="730109"/>
                  </a:lnTo>
                  <a:lnTo>
                    <a:pt x="7494744" y="684513"/>
                  </a:lnTo>
                  <a:lnTo>
                    <a:pt x="7483716" y="639791"/>
                  </a:lnTo>
                  <a:lnTo>
                    <a:pt x="7470418" y="596009"/>
                  </a:lnTo>
                  <a:lnTo>
                    <a:pt x="7454918" y="553234"/>
                  </a:lnTo>
                  <a:lnTo>
                    <a:pt x="7437282" y="511532"/>
                  </a:lnTo>
                  <a:lnTo>
                    <a:pt x="7417576" y="470969"/>
                  </a:lnTo>
                  <a:lnTo>
                    <a:pt x="7395868" y="431611"/>
                  </a:lnTo>
                  <a:lnTo>
                    <a:pt x="7372223" y="393526"/>
                  </a:lnTo>
                  <a:lnTo>
                    <a:pt x="7346708" y="356780"/>
                  </a:lnTo>
                  <a:lnTo>
                    <a:pt x="7319389" y="321439"/>
                  </a:lnTo>
                  <a:lnTo>
                    <a:pt x="7290332" y="287569"/>
                  </a:lnTo>
                  <a:lnTo>
                    <a:pt x="7259605" y="255238"/>
                  </a:lnTo>
                  <a:lnTo>
                    <a:pt x="7227274" y="224511"/>
                  </a:lnTo>
                  <a:lnTo>
                    <a:pt x="7193404" y="195454"/>
                  </a:lnTo>
                  <a:lnTo>
                    <a:pt x="7158063" y="168135"/>
                  </a:lnTo>
                  <a:lnTo>
                    <a:pt x="7121317" y="142620"/>
                  </a:lnTo>
                  <a:lnTo>
                    <a:pt x="7083232" y="118975"/>
                  </a:lnTo>
                  <a:lnTo>
                    <a:pt x="7043874" y="97267"/>
                  </a:lnTo>
                  <a:lnTo>
                    <a:pt x="7003311" y="77561"/>
                  </a:lnTo>
                  <a:lnTo>
                    <a:pt x="6961609" y="59925"/>
                  </a:lnTo>
                  <a:lnTo>
                    <a:pt x="6918834" y="44425"/>
                  </a:lnTo>
                  <a:lnTo>
                    <a:pt x="6875052" y="31127"/>
                  </a:lnTo>
                  <a:lnTo>
                    <a:pt x="6830330" y="20099"/>
                  </a:lnTo>
                  <a:lnTo>
                    <a:pt x="6784734" y="11405"/>
                  </a:lnTo>
                  <a:lnTo>
                    <a:pt x="6738331" y="5113"/>
                  </a:lnTo>
                  <a:lnTo>
                    <a:pt x="6691187" y="1289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0" y="871473"/>
                  </a:moveTo>
                  <a:lnTo>
                    <a:pt x="1289" y="823656"/>
                  </a:lnTo>
                  <a:lnTo>
                    <a:pt x="5113" y="776512"/>
                  </a:lnTo>
                  <a:lnTo>
                    <a:pt x="11405" y="730109"/>
                  </a:lnTo>
                  <a:lnTo>
                    <a:pt x="20099" y="684513"/>
                  </a:lnTo>
                  <a:lnTo>
                    <a:pt x="31127" y="639791"/>
                  </a:lnTo>
                  <a:lnTo>
                    <a:pt x="44425" y="596009"/>
                  </a:lnTo>
                  <a:lnTo>
                    <a:pt x="59925" y="553234"/>
                  </a:lnTo>
                  <a:lnTo>
                    <a:pt x="77561" y="511532"/>
                  </a:lnTo>
                  <a:lnTo>
                    <a:pt x="97267" y="470969"/>
                  </a:lnTo>
                  <a:lnTo>
                    <a:pt x="118975" y="431611"/>
                  </a:lnTo>
                  <a:lnTo>
                    <a:pt x="142620" y="393526"/>
                  </a:lnTo>
                  <a:lnTo>
                    <a:pt x="168135" y="356780"/>
                  </a:lnTo>
                  <a:lnTo>
                    <a:pt x="195454" y="321439"/>
                  </a:lnTo>
                  <a:lnTo>
                    <a:pt x="224511" y="287569"/>
                  </a:lnTo>
                  <a:lnTo>
                    <a:pt x="255238" y="255238"/>
                  </a:lnTo>
                  <a:lnTo>
                    <a:pt x="287569" y="224511"/>
                  </a:lnTo>
                  <a:lnTo>
                    <a:pt x="321439" y="195454"/>
                  </a:lnTo>
                  <a:lnTo>
                    <a:pt x="356780" y="168135"/>
                  </a:lnTo>
                  <a:lnTo>
                    <a:pt x="393526" y="142620"/>
                  </a:lnTo>
                  <a:lnTo>
                    <a:pt x="431611" y="118975"/>
                  </a:lnTo>
                  <a:lnTo>
                    <a:pt x="470969" y="97267"/>
                  </a:lnTo>
                  <a:lnTo>
                    <a:pt x="511532" y="77561"/>
                  </a:lnTo>
                  <a:lnTo>
                    <a:pt x="553234" y="59925"/>
                  </a:lnTo>
                  <a:lnTo>
                    <a:pt x="596009" y="44425"/>
                  </a:lnTo>
                  <a:lnTo>
                    <a:pt x="639791" y="31127"/>
                  </a:lnTo>
                  <a:lnTo>
                    <a:pt x="684513" y="20099"/>
                  </a:lnTo>
                  <a:lnTo>
                    <a:pt x="730109" y="11405"/>
                  </a:lnTo>
                  <a:lnTo>
                    <a:pt x="776512" y="5113"/>
                  </a:lnTo>
                  <a:lnTo>
                    <a:pt x="823656" y="1289"/>
                  </a:lnTo>
                  <a:lnTo>
                    <a:pt x="871474" y="0"/>
                  </a:lnTo>
                  <a:lnTo>
                    <a:pt x="6643370" y="0"/>
                  </a:lnTo>
                  <a:lnTo>
                    <a:pt x="6691187" y="1289"/>
                  </a:lnTo>
                  <a:lnTo>
                    <a:pt x="6738331" y="5113"/>
                  </a:lnTo>
                  <a:lnTo>
                    <a:pt x="6784734" y="11405"/>
                  </a:lnTo>
                  <a:lnTo>
                    <a:pt x="6830330" y="20099"/>
                  </a:lnTo>
                  <a:lnTo>
                    <a:pt x="6875052" y="31127"/>
                  </a:lnTo>
                  <a:lnTo>
                    <a:pt x="6918834" y="44425"/>
                  </a:lnTo>
                  <a:lnTo>
                    <a:pt x="6961609" y="59925"/>
                  </a:lnTo>
                  <a:lnTo>
                    <a:pt x="7003311" y="77561"/>
                  </a:lnTo>
                  <a:lnTo>
                    <a:pt x="7043874" y="97267"/>
                  </a:lnTo>
                  <a:lnTo>
                    <a:pt x="7083232" y="118975"/>
                  </a:lnTo>
                  <a:lnTo>
                    <a:pt x="7121317" y="142620"/>
                  </a:lnTo>
                  <a:lnTo>
                    <a:pt x="7158063" y="168135"/>
                  </a:lnTo>
                  <a:lnTo>
                    <a:pt x="7193404" y="195454"/>
                  </a:lnTo>
                  <a:lnTo>
                    <a:pt x="7227274" y="224511"/>
                  </a:lnTo>
                  <a:lnTo>
                    <a:pt x="7259605" y="255238"/>
                  </a:lnTo>
                  <a:lnTo>
                    <a:pt x="7290332" y="287569"/>
                  </a:lnTo>
                  <a:lnTo>
                    <a:pt x="7319389" y="321439"/>
                  </a:lnTo>
                  <a:lnTo>
                    <a:pt x="7346708" y="356780"/>
                  </a:lnTo>
                  <a:lnTo>
                    <a:pt x="7372223" y="393526"/>
                  </a:lnTo>
                  <a:lnTo>
                    <a:pt x="7395868" y="431611"/>
                  </a:lnTo>
                  <a:lnTo>
                    <a:pt x="7417576" y="470969"/>
                  </a:lnTo>
                  <a:lnTo>
                    <a:pt x="7437282" y="511532"/>
                  </a:lnTo>
                  <a:lnTo>
                    <a:pt x="7454918" y="553234"/>
                  </a:lnTo>
                  <a:lnTo>
                    <a:pt x="7470418" y="596009"/>
                  </a:lnTo>
                  <a:lnTo>
                    <a:pt x="7483716" y="639791"/>
                  </a:lnTo>
                  <a:lnTo>
                    <a:pt x="7494744" y="684513"/>
                  </a:lnTo>
                  <a:lnTo>
                    <a:pt x="7503438" y="730109"/>
                  </a:lnTo>
                  <a:lnTo>
                    <a:pt x="7509730" y="776512"/>
                  </a:lnTo>
                  <a:lnTo>
                    <a:pt x="7513554" y="823656"/>
                  </a:lnTo>
                  <a:lnTo>
                    <a:pt x="7514844" y="871473"/>
                  </a:lnTo>
                  <a:lnTo>
                    <a:pt x="7514844" y="4357370"/>
                  </a:lnTo>
                  <a:lnTo>
                    <a:pt x="7513554" y="4405184"/>
                  </a:lnTo>
                  <a:lnTo>
                    <a:pt x="7509730" y="4452324"/>
                  </a:lnTo>
                  <a:lnTo>
                    <a:pt x="7503438" y="4498725"/>
                  </a:lnTo>
                  <a:lnTo>
                    <a:pt x="7494744" y="4544318"/>
                  </a:lnTo>
                  <a:lnTo>
                    <a:pt x="7483716" y="4589038"/>
                  </a:lnTo>
                  <a:lnTo>
                    <a:pt x="7470418" y="4632819"/>
                  </a:lnTo>
                  <a:lnTo>
                    <a:pt x="7454918" y="4675593"/>
                  </a:lnTo>
                  <a:lnTo>
                    <a:pt x="7437282" y="4717295"/>
                  </a:lnTo>
                  <a:lnTo>
                    <a:pt x="7417576" y="4757858"/>
                  </a:lnTo>
                  <a:lnTo>
                    <a:pt x="7395868" y="4797215"/>
                  </a:lnTo>
                  <a:lnTo>
                    <a:pt x="7372223" y="4835300"/>
                  </a:lnTo>
                  <a:lnTo>
                    <a:pt x="7346708" y="4872046"/>
                  </a:lnTo>
                  <a:lnTo>
                    <a:pt x="7319389" y="4907388"/>
                  </a:lnTo>
                  <a:lnTo>
                    <a:pt x="7290332" y="4941258"/>
                  </a:lnTo>
                  <a:lnTo>
                    <a:pt x="7259605" y="4973591"/>
                  </a:lnTo>
                  <a:lnTo>
                    <a:pt x="7227274" y="5004319"/>
                  </a:lnTo>
                  <a:lnTo>
                    <a:pt x="7193404" y="5033377"/>
                  </a:lnTo>
                  <a:lnTo>
                    <a:pt x="7158063" y="5060697"/>
                  </a:lnTo>
                  <a:lnTo>
                    <a:pt x="7121317" y="5086213"/>
                  </a:lnTo>
                  <a:lnTo>
                    <a:pt x="7083232" y="5109860"/>
                  </a:lnTo>
                  <a:lnTo>
                    <a:pt x="7043874" y="5131569"/>
                  </a:lnTo>
                  <a:lnTo>
                    <a:pt x="7003311" y="5151276"/>
                  </a:lnTo>
                  <a:lnTo>
                    <a:pt x="6961609" y="5168913"/>
                  </a:lnTo>
                  <a:lnTo>
                    <a:pt x="6918834" y="5184414"/>
                  </a:lnTo>
                  <a:lnTo>
                    <a:pt x="6875052" y="5197713"/>
                  </a:lnTo>
                  <a:lnTo>
                    <a:pt x="6830330" y="5208743"/>
                  </a:lnTo>
                  <a:lnTo>
                    <a:pt x="6784734" y="5217437"/>
                  </a:lnTo>
                  <a:lnTo>
                    <a:pt x="6738331" y="5223730"/>
                  </a:lnTo>
                  <a:lnTo>
                    <a:pt x="6691187" y="5227554"/>
                  </a:lnTo>
                  <a:lnTo>
                    <a:pt x="6643370" y="5228844"/>
                  </a:lnTo>
                  <a:lnTo>
                    <a:pt x="871474" y="5228844"/>
                  </a:lnTo>
                  <a:lnTo>
                    <a:pt x="823656" y="5227554"/>
                  </a:lnTo>
                  <a:lnTo>
                    <a:pt x="776512" y="5223730"/>
                  </a:lnTo>
                  <a:lnTo>
                    <a:pt x="730109" y="5217437"/>
                  </a:lnTo>
                  <a:lnTo>
                    <a:pt x="684513" y="5208743"/>
                  </a:lnTo>
                  <a:lnTo>
                    <a:pt x="639791" y="5197713"/>
                  </a:lnTo>
                  <a:lnTo>
                    <a:pt x="596009" y="5184414"/>
                  </a:lnTo>
                  <a:lnTo>
                    <a:pt x="553234" y="5168913"/>
                  </a:lnTo>
                  <a:lnTo>
                    <a:pt x="511532" y="5151276"/>
                  </a:lnTo>
                  <a:lnTo>
                    <a:pt x="470969" y="5131569"/>
                  </a:lnTo>
                  <a:lnTo>
                    <a:pt x="431611" y="5109860"/>
                  </a:lnTo>
                  <a:lnTo>
                    <a:pt x="393526" y="5086213"/>
                  </a:lnTo>
                  <a:lnTo>
                    <a:pt x="356780" y="5060697"/>
                  </a:lnTo>
                  <a:lnTo>
                    <a:pt x="321439" y="5033377"/>
                  </a:lnTo>
                  <a:lnTo>
                    <a:pt x="287569" y="5004319"/>
                  </a:lnTo>
                  <a:lnTo>
                    <a:pt x="255238" y="4973591"/>
                  </a:lnTo>
                  <a:lnTo>
                    <a:pt x="224511" y="4941258"/>
                  </a:lnTo>
                  <a:lnTo>
                    <a:pt x="195454" y="4907388"/>
                  </a:lnTo>
                  <a:lnTo>
                    <a:pt x="168135" y="4872046"/>
                  </a:lnTo>
                  <a:lnTo>
                    <a:pt x="142620" y="4835300"/>
                  </a:lnTo>
                  <a:lnTo>
                    <a:pt x="118975" y="4797215"/>
                  </a:lnTo>
                  <a:lnTo>
                    <a:pt x="97267" y="4757858"/>
                  </a:lnTo>
                  <a:lnTo>
                    <a:pt x="77561" y="4717295"/>
                  </a:lnTo>
                  <a:lnTo>
                    <a:pt x="59925" y="4675593"/>
                  </a:lnTo>
                  <a:lnTo>
                    <a:pt x="44425" y="4632819"/>
                  </a:lnTo>
                  <a:lnTo>
                    <a:pt x="31127" y="4589038"/>
                  </a:lnTo>
                  <a:lnTo>
                    <a:pt x="20099" y="4544318"/>
                  </a:lnTo>
                  <a:lnTo>
                    <a:pt x="11405" y="4498725"/>
                  </a:lnTo>
                  <a:lnTo>
                    <a:pt x="5113" y="4452324"/>
                  </a:lnTo>
                  <a:lnTo>
                    <a:pt x="1289" y="4405184"/>
                  </a:lnTo>
                  <a:lnTo>
                    <a:pt x="0" y="4357370"/>
                  </a:lnTo>
                  <a:lnTo>
                    <a:pt x="0" y="871473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14955" y="1188718"/>
              <a:ext cx="7199376" cy="55473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49109"/>
            <a:chOff x="0" y="0"/>
            <a:chExt cx="12192000" cy="6849109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42998"/>
              <a:ext cx="12191999" cy="570585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28955" y="0"/>
              <a:ext cx="12163425" cy="1143000"/>
            </a:xfrm>
            <a:custGeom>
              <a:avLst/>
              <a:gdLst/>
              <a:ahLst/>
              <a:cxnLst/>
              <a:rect l="l" t="t" r="r" b="b"/>
              <a:pathLst>
                <a:path w="12163425" h="1143000">
                  <a:moveTo>
                    <a:pt x="0" y="1143000"/>
                  </a:moveTo>
                  <a:lnTo>
                    <a:pt x="12163043" y="1143000"/>
                  </a:lnTo>
                  <a:lnTo>
                    <a:pt x="12163043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696" y="0"/>
              <a:ext cx="11781282" cy="135255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6020" y="4648200"/>
              <a:ext cx="2485644" cy="11902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762" y="0"/>
            <a:ext cx="12197080" cy="6858000"/>
            <a:chOff x="-4762" y="0"/>
            <a:chExt cx="1219708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00455"/>
              <a:ext cx="489203" cy="368655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1903998"/>
              <a:ext cx="3923029" cy="2227580"/>
            </a:xfrm>
            <a:custGeom>
              <a:avLst/>
              <a:gdLst/>
              <a:ahLst/>
              <a:cxnLst/>
              <a:rect l="l" t="t" r="r" b="b"/>
              <a:pathLst>
                <a:path w="3923029" h="2227579">
                  <a:moveTo>
                    <a:pt x="0" y="0"/>
                  </a:moveTo>
                  <a:lnTo>
                    <a:pt x="0" y="2198146"/>
                  </a:lnTo>
                  <a:lnTo>
                    <a:pt x="57199" y="2200563"/>
                  </a:lnTo>
                  <a:lnTo>
                    <a:pt x="100161" y="2202844"/>
                  </a:lnTo>
                  <a:lnTo>
                    <a:pt x="153613" y="2206030"/>
                  </a:lnTo>
                  <a:lnTo>
                    <a:pt x="218973" y="2210293"/>
                  </a:lnTo>
                  <a:lnTo>
                    <a:pt x="270555" y="2214117"/>
                  </a:lnTo>
                  <a:lnTo>
                    <a:pt x="424738" y="2227565"/>
                  </a:lnTo>
                  <a:lnTo>
                    <a:pt x="1081875" y="2217258"/>
                  </a:lnTo>
                  <a:lnTo>
                    <a:pt x="1283951" y="2212968"/>
                  </a:lnTo>
                  <a:lnTo>
                    <a:pt x="1384935" y="2210293"/>
                  </a:lnTo>
                  <a:lnTo>
                    <a:pt x="1433319" y="2208325"/>
                  </a:lnTo>
                  <a:lnTo>
                    <a:pt x="1481540" y="2205430"/>
                  </a:lnTo>
                  <a:lnTo>
                    <a:pt x="1529583" y="2201780"/>
                  </a:lnTo>
                  <a:lnTo>
                    <a:pt x="1577438" y="2197544"/>
                  </a:lnTo>
                  <a:lnTo>
                    <a:pt x="1625092" y="2192894"/>
                  </a:lnTo>
                  <a:lnTo>
                    <a:pt x="1676288" y="2183448"/>
                  </a:lnTo>
                  <a:lnTo>
                    <a:pt x="1701655" y="2178410"/>
                  </a:lnTo>
                  <a:lnTo>
                    <a:pt x="1826400" y="2172160"/>
                  </a:lnTo>
                  <a:lnTo>
                    <a:pt x="1924917" y="2169385"/>
                  </a:lnTo>
                  <a:lnTo>
                    <a:pt x="2072804" y="2166160"/>
                  </a:lnTo>
                  <a:lnTo>
                    <a:pt x="2467439" y="2159268"/>
                  </a:lnTo>
                  <a:lnTo>
                    <a:pt x="2516759" y="2158223"/>
                  </a:lnTo>
                  <a:lnTo>
                    <a:pt x="2722499" y="2123552"/>
                  </a:lnTo>
                  <a:lnTo>
                    <a:pt x="2748805" y="2119871"/>
                  </a:lnTo>
                  <a:lnTo>
                    <a:pt x="2775505" y="2116583"/>
                  </a:lnTo>
                  <a:lnTo>
                    <a:pt x="2801419" y="2112461"/>
                  </a:lnTo>
                  <a:lnTo>
                    <a:pt x="2825369" y="2106280"/>
                  </a:lnTo>
                  <a:lnTo>
                    <a:pt x="3031109" y="2036938"/>
                  </a:lnTo>
                  <a:lnTo>
                    <a:pt x="3046950" y="2023357"/>
                  </a:lnTo>
                  <a:lnTo>
                    <a:pt x="3061922" y="2009347"/>
                  </a:lnTo>
                  <a:lnTo>
                    <a:pt x="3078632" y="1996147"/>
                  </a:lnTo>
                  <a:lnTo>
                    <a:pt x="3099689" y="1984995"/>
                  </a:lnTo>
                  <a:lnTo>
                    <a:pt x="3124067" y="1979278"/>
                  </a:lnTo>
                  <a:lnTo>
                    <a:pt x="3152124" y="1976883"/>
                  </a:lnTo>
                  <a:lnTo>
                    <a:pt x="3179681" y="1974226"/>
                  </a:lnTo>
                  <a:lnTo>
                    <a:pt x="3231223" y="1952216"/>
                  </a:lnTo>
                  <a:lnTo>
                    <a:pt x="3262566" y="1924384"/>
                  </a:lnTo>
                  <a:lnTo>
                    <a:pt x="3260155" y="1919982"/>
                  </a:lnTo>
                  <a:lnTo>
                    <a:pt x="3253993" y="1917342"/>
                  </a:lnTo>
                  <a:lnTo>
                    <a:pt x="3245689" y="1916055"/>
                  </a:lnTo>
                  <a:lnTo>
                    <a:pt x="3236848" y="1915716"/>
                  </a:lnTo>
                  <a:lnTo>
                    <a:pt x="3223186" y="1916326"/>
                  </a:lnTo>
                  <a:lnTo>
                    <a:pt x="3240867" y="1914023"/>
                  </a:lnTo>
                  <a:lnTo>
                    <a:pt x="3262566" y="1910841"/>
                  </a:lnTo>
                  <a:lnTo>
                    <a:pt x="3294981" y="1905762"/>
                  </a:lnTo>
                  <a:lnTo>
                    <a:pt x="3339719" y="1898381"/>
                  </a:lnTo>
                  <a:lnTo>
                    <a:pt x="3357489" y="1885532"/>
                  </a:lnTo>
                  <a:lnTo>
                    <a:pt x="3375675" y="1872838"/>
                  </a:lnTo>
                  <a:lnTo>
                    <a:pt x="3393029" y="1859930"/>
                  </a:lnTo>
                  <a:lnTo>
                    <a:pt x="3408299" y="1846438"/>
                  </a:lnTo>
                  <a:lnTo>
                    <a:pt x="3418052" y="1833641"/>
                  </a:lnTo>
                  <a:lnTo>
                    <a:pt x="3424983" y="1820260"/>
                  </a:lnTo>
                  <a:lnTo>
                    <a:pt x="3432176" y="1806951"/>
                  </a:lnTo>
                  <a:lnTo>
                    <a:pt x="3442716" y="1794368"/>
                  </a:lnTo>
                  <a:lnTo>
                    <a:pt x="3474594" y="1767688"/>
                  </a:lnTo>
                  <a:lnTo>
                    <a:pt x="3509152" y="1741806"/>
                  </a:lnTo>
                  <a:lnTo>
                    <a:pt x="3544782" y="1716233"/>
                  </a:lnTo>
                  <a:lnTo>
                    <a:pt x="3579876" y="1690482"/>
                  </a:lnTo>
                  <a:lnTo>
                    <a:pt x="3648455" y="1638539"/>
                  </a:lnTo>
                  <a:lnTo>
                    <a:pt x="3666976" y="1625849"/>
                  </a:lnTo>
                  <a:lnTo>
                    <a:pt x="3686413" y="1613409"/>
                  </a:lnTo>
                  <a:lnTo>
                    <a:pt x="3704016" y="1600516"/>
                  </a:lnTo>
                  <a:lnTo>
                    <a:pt x="3734895" y="1560640"/>
                  </a:lnTo>
                  <a:lnTo>
                    <a:pt x="3768292" y="1499821"/>
                  </a:lnTo>
                  <a:lnTo>
                    <a:pt x="3783711" y="1464914"/>
                  </a:lnTo>
                  <a:lnTo>
                    <a:pt x="3800082" y="1430174"/>
                  </a:lnTo>
                  <a:lnTo>
                    <a:pt x="3819905" y="1395969"/>
                  </a:lnTo>
                  <a:lnTo>
                    <a:pt x="3854196" y="1343899"/>
                  </a:lnTo>
                  <a:lnTo>
                    <a:pt x="3862143" y="1313554"/>
                  </a:lnTo>
                  <a:lnTo>
                    <a:pt x="3878038" y="1252816"/>
                  </a:lnTo>
                  <a:lnTo>
                    <a:pt x="3896844" y="1209515"/>
                  </a:lnTo>
                  <a:lnTo>
                    <a:pt x="3908298" y="1196785"/>
                  </a:lnTo>
                  <a:lnTo>
                    <a:pt x="3918418" y="1183984"/>
                  </a:lnTo>
                  <a:lnTo>
                    <a:pt x="3922776" y="1170671"/>
                  </a:lnTo>
                  <a:lnTo>
                    <a:pt x="3922231" y="1120591"/>
                  </a:lnTo>
                  <a:lnTo>
                    <a:pt x="3920658" y="1070513"/>
                  </a:lnTo>
                  <a:lnTo>
                    <a:pt x="3918147" y="1020439"/>
                  </a:lnTo>
                  <a:lnTo>
                    <a:pt x="3914790" y="970372"/>
                  </a:lnTo>
                  <a:lnTo>
                    <a:pt x="3910677" y="920313"/>
                  </a:lnTo>
                  <a:lnTo>
                    <a:pt x="3905899" y="870264"/>
                  </a:lnTo>
                  <a:lnTo>
                    <a:pt x="3900547" y="820228"/>
                  </a:lnTo>
                  <a:lnTo>
                    <a:pt x="3894712" y="770207"/>
                  </a:lnTo>
                  <a:lnTo>
                    <a:pt x="3888486" y="720202"/>
                  </a:lnTo>
                  <a:lnTo>
                    <a:pt x="3878556" y="682046"/>
                  </a:lnTo>
                  <a:lnTo>
                    <a:pt x="3857720" y="639176"/>
                  </a:lnTo>
                  <a:lnTo>
                    <a:pt x="3826549" y="597829"/>
                  </a:lnTo>
                  <a:lnTo>
                    <a:pt x="3785616" y="564246"/>
                  </a:lnTo>
                  <a:lnTo>
                    <a:pt x="3737133" y="545243"/>
                  </a:lnTo>
                  <a:lnTo>
                    <a:pt x="3709570" y="537618"/>
                  </a:lnTo>
                  <a:lnTo>
                    <a:pt x="3682746" y="529575"/>
                  </a:lnTo>
                  <a:lnTo>
                    <a:pt x="3675673" y="516208"/>
                  </a:lnTo>
                  <a:lnTo>
                    <a:pt x="3669601" y="502556"/>
                  </a:lnTo>
                  <a:lnTo>
                    <a:pt x="3661529" y="489427"/>
                  </a:lnTo>
                  <a:lnTo>
                    <a:pt x="3623289" y="462643"/>
                  </a:lnTo>
                  <a:lnTo>
                    <a:pt x="3586677" y="442805"/>
                  </a:lnTo>
                  <a:lnTo>
                    <a:pt x="3541319" y="419739"/>
                  </a:lnTo>
                  <a:lnTo>
                    <a:pt x="3489919" y="395067"/>
                  </a:lnTo>
                  <a:lnTo>
                    <a:pt x="3435178" y="370412"/>
                  </a:lnTo>
                  <a:lnTo>
                    <a:pt x="3379799" y="347396"/>
                  </a:lnTo>
                  <a:lnTo>
                    <a:pt x="3326483" y="327641"/>
                  </a:lnTo>
                  <a:lnTo>
                    <a:pt x="3277932" y="312769"/>
                  </a:lnTo>
                  <a:lnTo>
                    <a:pt x="3236849" y="304404"/>
                  </a:lnTo>
                  <a:lnTo>
                    <a:pt x="2947132" y="267202"/>
                  </a:lnTo>
                  <a:lnTo>
                    <a:pt x="2963694" y="269958"/>
                  </a:lnTo>
                  <a:lnTo>
                    <a:pt x="2966748" y="270863"/>
                  </a:lnTo>
                  <a:lnTo>
                    <a:pt x="2966187" y="271122"/>
                  </a:lnTo>
                  <a:lnTo>
                    <a:pt x="2959082" y="271040"/>
                  </a:lnTo>
                  <a:lnTo>
                    <a:pt x="2928042" y="268778"/>
                  </a:lnTo>
                  <a:lnTo>
                    <a:pt x="2833422" y="259979"/>
                  </a:lnTo>
                  <a:lnTo>
                    <a:pt x="2756789" y="252334"/>
                  </a:lnTo>
                  <a:lnTo>
                    <a:pt x="2722320" y="248439"/>
                  </a:lnTo>
                  <a:lnTo>
                    <a:pt x="2653954" y="239314"/>
                  </a:lnTo>
                  <a:lnTo>
                    <a:pt x="2619629" y="235062"/>
                  </a:lnTo>
                  <a:lnTo>
                    <a:pt x="2576782" y="230684"/>
                  </a:lnTo>
                  <a:lnTo>
                    <a:pt x="2490755" y="222596"/>
                  </a:lnTo>
                  <a:lnTo>
                    <a:pt x="2448052" y="217790"/>
                  </a:lnTo>
                  <a:lnTo>
                    <a:pt x="2422155" y="213750"/>
                  </a:lnTo>
                  <a:lnTo>
                    <a:pt x="2371220" y="204145"/>
                  </a:lnTo>
                  <a:lnTo>
                    <a:pt x="2345182" y="200391"/>
                  </a:lnTo>
                  <a:lnTo>
                    <a:pt x="2307501" y="196589"/>
                  </a:lnTo>
                  <a:lnTo>
                    <a:pt x="2260397" y="192467"/>
                  </a:lnTo>
                  <a:lnTo>
                    <a:pt x="2148995" y="183790"/>
                  </a:lnTo>
                  <a:lnTo>
                    <a:pt x="1899412" y="165720"/>
                  </a:lnTo>
                  <a:lnTo>
                    <a:pt x="1847959" y="161467"/>
                  </a:lnTo>
                  <a:lnTo>
                    <a:pt x="1745196" y="152486"/>
                  </a:lnTo>
                  <a:lnTo>
                    <a:pt x="1693672" y="148448"/>
                  </a:lnTo>
                  <a:lnTo>
                    <a:pt x="1638843" y="144701"/>
                  </a:lnTo>
                  <a:lnTo>
                    <a:pt x="1419225" y="131176"/>
                  </a:lnTo>
                  <a:lnTo>
                    <a:pt x="1165203" y="112806"/>
                  </a:lnTo>
                  <a:lnTo>
                    <a:pt x="870572" y="96505"/>
                  </a:lnTo>
                  <a:lnTo>
                    <a:pt x="793605" y="83146"/>
                  </a:lnTo>
                  <a:lnTo>
                    <a:pt x="767689" y="79106"/>
                  </a:lnTo>
                  <a:lnTo>
                    <a:pt x="720747" y="72719"/>
                  </a:lnTo>
                  <a:lnTo>
                    <a:pt x="668162" y="66194"/>
                  </a:lnTo>
                  <a:lnTo>
                    <a:pt x="612817" y="59818"/>
                  </a:lnTo>
                  <a:lnTo>
                    <a:pt x="557594" y="53875"/>
                  </a:lnTo>
                  <a:lnTo>
                    <a:pt x="505375" y="48652"/>
                  </a:lnTo>
                  <a:lnTo>
                    <a:pt x="459041" y="44435"/>
                  </a:lnTo>
                  <a:lnTo>
                    <a:pt x="411062" y="40871"/>
                  </a:lnTo>
                  <a:lnTo>
                    <a:pt x="314751" y="34797"/>
                  </a:lnTo>
                  <a:lnTo>
                    <a:pt x="266721" y="31398"/>
                  </a:lnTo>
                  <a:lnTo>
                    <a:pt x="218973" y="27163"/>
                  </a:lnTo>
                  <a:lnTo>
                    <a:pt x="137109" y="17781"/>
                  </a:lnTo>
                  <a:lnTo>
                    <a:pt x="47133" y="63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AD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0" y="1903998"/>
              <a:ext cx="3923029" cy="2227580"/>
            </a:xfrm>
            <a:custGeom>
              <a:avLst/>
              <a:gdLst/>
              <a:ahLst/>
              <a:cxnLst/>
              <a:rect l="l" t="t" r="r" b="b"/>
              <a:pathLst>
                <a:path w="3923029" h="2227579">
                  <a:moveTo>
                    <a:pt x="0" y="2198146"/>
                  </a:moveTo>
                  <a:lnTo>
                    <a:pt x="57199" y="2200563"/>
                  </a:lnTo>
                  <a:lnTo>
                    <a:pt x="100161" y="2202844"/>
                  </a:lnTo>
                  <a:lnTo>
                    <a:pt x="153613" y="2206030"/>
                  </a:lnTo>
                  <a:lnTo>
                    <a:pt x="218973" y="2210293"/>
                  </a:lnTo>
                  <a:lnTo>
                    <a:pt x="270555" y="2214117"/>
                  </a:lnTo>
                  <a:lnTo>
                    <a:pt x="321979" y="2218500"/>
                  </a:lnTo>
                  <a:lnTo>
                    <a:pt x="373342" y="2223098"/>
                  </a:lnTo>
                  <a:lnTo>
                    <a:pt x="424738" y="2227565"/>
                  </a:lnTo>
                  <a:lnTo>
                    <a:pt x="475280" y="2226688"/>
                  </a:lnTo>
                  <a:lnTo>
                    <a:pt x="525825" y="2225858"/>
                  </a:lnTo>
                  <a:lnTo>
                    <a:pt x="576375" y="2225065"/>
                  </a:lnTo>
                  <a:lnTo>
                    <a:pt x="626927" y="2224301"/>
                  </a:lnTo>
                  <a:lnTo>
                    <a:pt x="677481" y="2223556"/>
                  </a:lnTo>
                  <a:lnTo>
                    <a:pt x="728037" y="2222823"/>
                  </a:lnTo>
                  <a:lnTo>
                    <a:pt x="778592" y="2222091"/>
                  </a:lnTo>
                  <a:lnTo>
                    <a:pt x="829146" y="2221353"/>
                  </a:lnTo>
                  <a:lnTo>
                    <a:pt x="879699" y="2220600"/>
                  </a:lnTo>
                  <a:lnTo>
                    <a:pt x="930249" y="2219822"/>
                  </a:lnTo>
                  <a:lnTo>
                    <a:pt x="980796" y="2219012"/>
                  </a:lnTo>
                  <a:lnTo>
                    <a:pt x="1031338" y="2218160"/>
                  </a:lnTo>
                  <a:lnTo>
                    <a:pt x="1081875" y="2217258"/>
                  </a:lnTo>
                  <a:lnTo>
                    <a:pt x="1132406" y="2216296"/>
                  </a:lnTo>
                  <a:lnTo>
                    <a:pt x="1182929" y="2215267"/>
                  </a:lnTo>
                  <a:lnTo>
                    <a:pt x="1233445" y="2214160"/>
                  </a:lnTo>
                  <a:lnTo>
                    <a:pt x="1283951" y="2212968"/>
                  </a:lnTo>
                  <a:lnTo>
                    <a:pt x="1334448" y="2211682"/>
                  </a:lnTo>
                  <a:lnTo>
                    <a:pt x="1384935" y="2210293"/>
                  </a:lnTo>
                  <a:lnTo>
                    <a:pt x="1433319" y="2208325"/>
                  </a:lnTo>
                  <a:lnTo>
                    <a:pt x="1481540" y="2205430"/>
                  </a:lnTo>
                  <a:lnTo>
                    <a:pt x="1529583" y="2201780"/>
                  </a:lnTo>
                  <a:lnTo>
                    <a:pt x="1577438" y="2197544"/>
                  </a:lnTo>
                  <a:lnTo>
                    <a:pt x="1625092" y="2192894"/>
                  </a:lnTo>
                  <a:lnTo>
                    <a:pt x="1676288" y="2183448"/>
                  </a:lnTo>
                  <a:lnTo>
                    <a:pt x="1701655" y="2178410"/>
                  </a:lnTo>
                  <a:lnTo>
                    <a:pt x="1777170" y="2173795"/>
                  </a:lnTo>
                  <a:lnTo>
                    <a:pt x="1826400" y="2172160"/>
                  </a:lnTo>
                  <a:lnTo>
                    <a:pt x="1875649" y="2170697"/>
                  </a:lnTo>
                  <a:lnTo>
                    <a:pt x="1924917" y="2169385"/>
                  </a:lnTo>
                  <a:lnTo>
                    <a:pt x="1974200" y="2168205"/>
                  </a:lnTo>
                  <a:lnTo>
                    <a:pt x="2023496" y="2167136"/>
                  </a:lnTo>
                  <a:lnTo>
                    <a:pt x="2072804" y="2166160"/>
                  </a:lnTo>
                  <a:lnTo>
                    <a:pt x="2122122" y="2165255"/>
                  </a:lnTo>
                  <a:lnTo>
                    <a:pt x="2171447" y="2164403"/>
                  </a:lnTo>
                  <a:lnTo>
                    <a:pt x="2220777" y="2163583"/>
                  </a:lnTo>
                  <a:lnTo>
                    <a:pt x="2270111" y="2162775"/>
                  </a:lnTo>
                  <a:lnTo>
                    <a:pt x="2319446" y="2161959"/>
                  </a:lnTo>
                  <a:lnTo>
                    <a:pt x="2368780" y="2161116"/>
                  </a:lnTo>
                  <a:lnTo>
                    <a:pt x="2418112" y="2160226"/>
                  </a:lnTo>
                  <a:lnTo>
                    <a:pt x="2467439" y="2159268"/>
                  </a:lnTo>
                  <a:lnTo>
                    <a:pt x="2516759" y="2158223"/>
                  </a:lnTo>
                  <a:lnTo>
                    <a:pt x="2722499" y="2123552"/>
                  </a:lnTo>
                  <a:lnTo>
                    <a:pt x="2748805" y="2119871"/>
                  </a:lnTo>
                  <a:lnTo>
                    <a:pt x="2801419" y="2112461"/>
                  </a:lnTo>
                  <a:lnTo>
                    <a:pt x="3031109" y="2036938"/>
                  </a:lnTo>
                  <a:lnTo>
                    <a:pt x="3061922" y="2009347"/>
                  </a:lnTo>
                  <a:lnTo>
                    <a:pt x="3078632" y="1996147"/>
                  </a:lnTo>
                  <a:lnTo>
                    <a:pt x="3099689" y="1984995"/>
                  </a:lnTo>
                  <a:lnTo>
                    <a:pt x="3124067" y="1979278"/>
                  </a:lnTo>
                  <a:lnTo>
                    <a:pt x="3152124" y="1976883"/>
                  </a:lnTo>
                  <a:lnTo>
                    <a:pt x="3179681" y="1974226"/>
                  </a:lnTo>
                  <a:lnTo>
                    <a:pt x="3231223" y="1952216"/>
                  </a:lnTo>
                  <a:lnTo>
                    <a:pt x="3262566" y="1924384"/>
                  </a:lnTo>
                  <a:lnTo>
                    <a:pt x="3260155" y="1919982"/>
                  </a:lnTo>
                  <a:lnTo>
                    <a:pt x="3253993" y="1917342"/>
                  </a:lnTo>
                  <a:lnTo>
                    <a:pt x="3245689" y="1916055"/>
                  </a:lnTo>
                  <a:lnTo>
                    <a:pt x="3236848" y="1915716"/>
                  </a:lnTo>
                  <a:lnTo>
                    <a:pt x="3229080" y="1915919"/>
                  </a:lnTo>
                  <a:lnTo>
                    <a:pt x="3223990" y="1916258"/>
                  </a:lnTo>
                  <a:lnTo>
                    <a:pt x="3223186" y="1916326"/>
                  </a:lnTo>
                  <a:lnTo>
                    <a:pt x="3228276" y="1915716"/>
                  </a:lnTo>
                  <a:lnTo>
                    <a:pt x="3294981" y="1905762"/>
                  </a:lnTo>
                  <a:lnTo>
                    <a:pt x="3339719" y="1898381"/>
                  </a:lnTo>
                  <a:lnTo>
                    <a:pt x="3357489" y="1885532"/>
                  </a:lnTo>
                  <a:lnTo>
                    <a:pt x="3375675" y="1872838"/>
                  </a:lnTo>
                  <a:lnTo>
                    <a:pt x="3393029" y="1859930"/>
                  </a:lnTo>
                  <a:lnTo>
                    <a:pt x="3408299" y="1846438"/>
                  </a:lnTo>
                  <a:lnTo>
                    <a:pt x="3418052" y="1833641"/>
                  </a:lnTo>
                  <a:lnTo>
                    <a:pt x="3424983" y="1820260"/>
                  </a:lnTo>
                  <a:lnTo>
                    <a:pt x="3432176" y="1806951"/>
                  </a:lnTo>
                  <a:lnTo>
                    <a:pt x="3442716" y="1794368"/>
                  </a:lnTo>
                  <a:lnTo>
                    <a:pt x="3474594" y="1767688"/>
                  </a:lnTo>
                  <a:lnTo>
                    <a:pt x="3509152" y="1741806"/>
                  </a:lnTo>
                  <a:lnTo>
                    <a:pt x="3544782" y="1716233"/>
                  </a:lnTo>
                  <a:lnTo>
                    <a:pt x="3579876" y="1690482"/>
                  </a:lnTo>
                  <a:lnTo>
                    <a:pt x="3648455" y="1638539"/>
                  </a:lnTo>
                  <a:lnTo>
                    <a:pt x="3666976" y="1625849"/>
                  </a:lnTo>
                  <a:lnTo>
                    <a:pt x="3686413" y="1613409"/>
                  </a:lnTo>
                  <a:lnTo>
                    <a:pt x="3704016" y="1600516"/>
                  </a:lnTo>
                  <a:lnTo>
                    <a:pt x="3717036" y="1586469"/>
                  </a:lnTo>
                  <a:lnTo>
                    <a:pt x="3725876" y="1573549"/>
                  </a:lnTo>
                  <a:lnTo>
                    <a:pt x="3734895" y="1560640"/>
                  </a:lnTo>
                  <a:lnTo>
                    <a:pt x="3743557" y="1547660"/>
                  </a:lnTo>
                  <a:lnTo>
                    <a:pt x="3751326" y="1534526"/>
                  </a:lnTo>
                  <a:lnTo>
                    <a:pt x="3768292" y="1499821"/>
                  </a:lnTo>
                  <a:lnTo>
                    <a:pt x="3783711" y="1464914"/>
                  </a:lnTo>
                  <a:lnTo>
                    <a:pt x="3800082" y="1430174"/>
                  </a:lnTo>
                  <a:lnTo>
                    <a:pt x="3819905" y="1395969"/>
                  </a:lnTo>
                  <a:lnTo>
                    <a:pt x="3854196" y="1343899"/>
                  </a:lnTo>
                  <a:lnTo>
                    <a:pt x="3862143" y="1313554"/>
                  </a:lnTo>
                  <a:lnTo>
                    <a:pt x="3878038" y="1252816"/>
                  </a:lnTo>
                  <a:lnTo>
                    <a:pt x="3896844" y="1209515"/>
                  </a:lnTo>
                  <a:lnTo>
                    <a:pt x="3908298" y="1196785"/>
                  </a:lnTo>
                  <a:lnTo>
                    <a:pt x="3918418" y="1183984"/>
                  </a:lnTo>
                  <a:lnTo>
                    <a:pt x="3922776" y="1170671"/>
                  </a:lnTo>
                  <a:lnTo>
                    <a:pt x="3922231" y="1120591"/>
                  </a:lnTo>
                  <a:lnTo>
                    <a:pt x="3920658" y="1070513"/>
                  </a:lnTo>
                  <a:lnTo>
                    <a:pt x="3918147" y="1020439"/>
                  </a:lnTo>
                  <a:lnTo>
                    <a:pt x="3914790" y="970372"/>
                  </a:lnTo>
                  <a:lnTo>
                    <a:pt x="3910677" y="920313"/>
                  </a:lnTo>
                  <a:lnTo>
                    <a:pt x="3905899" y="870264"/>
                  </a:lnTo>
                  <a:lnTo>
                    <a:pt x="3900547" y="820228"/>
                  </a:lnTo>
                  <a:lnTo>
                    <a:pt x="3894712" y="770207"/>
                  </a:lnTo>
                  <a:lnTo>
                    <a:pt x="3888486" y="720202"/>
                  </a:lnTo>
                  <a:lnTo>
                    <a:pt x="3878556" y="682046"/>
                  </a:lnTo>
                  <a:lnTo>
                    <a:pt x="3857720" y="639176"/>
                  </a:lnTo>
                  <a:lnTo>
                    <a:pt x="3826549" y="597829"/>
                  </a:lnTo>
                  <a:lnTo>
                    <a:pt x="3785616" y="564246"/>
                  </a:lnTo>
                  <a:lnTo>
                    <a:pt x="3737133" y="545243"/>
                  </a:lnTo>
                  <a:lnTo>
                    <a:pt x="3709570" y="537618"/>
                  </a:lnTo>
                  <a:lnTo>
                    <a:pt x="3682746" y="529575"/>
                  </a:lnTo>
                  <a:lnTo>
                    <a:pt x="3675673" y="516208"/>
                  </a:lnTo>
                  <a:lnTo>
                    <a:pt x="3669601" y="502556"/>
                  </a:lnTo>
                  <a:lnTo>
                    <a:pt x="3661529" y="489427"/>
                  </a:lnTo>
                  <a:lnTo>
                    <a:pt x="3623289" y="462643"/>
                  </a:lnTo>
                  <a:lnTo>
                    <a:pt x="3586677" y="442805"/>
                  </a:lnTo>
                  <a:lnTo>
                    <a:pt x="3541319" y="419739"/>
                  </a:lnTo>
                  <a:lnTo>
                    <a:pt x="3489919" y="395067"/>
                  </a:lnTo>
                  <a:lnTo>
                    <a:pt x="3435178" y="370412"/>
                  </a:lnTo>
                  <a:lnTo>
                    <a:pt x="3379799" y="347396"/>
                  </a:lnTo>
                  <a:lnTo>
                    <a:pt x="3326483" y="327641"/>
                  </a:lnTo>
                  <a:lnTo>
                    <a:pt x="3277932" y="312769"/>
                  </a:lnTo>
                  <a:lnTo>
                    <a:pt x="3236849" y="304404"/>
                  </a:lnTo>
                  <a:lnTo>
                    <a:pt x="3186031" y="297970"/>
                  </a:lnTo>
                  <a:lnTo>
                    <a:pt x="3141294" y="292287"/>
                  </a:lnTo>
                  <a:lnTo>
                    <a:pt x="3102277" y="287313"/>
                  </a:lnTo>
                  <a:lnTo>
                    <a:pt x="3039956" y="279323"/>
                  </a:lnTo>
                  <a:lnTo>
                    <a:pt x="2996173" y="273657"/>
                  </a:lnTo>
                  <a:lnTo>
                    <a:pt x="2952654" y="267938"/>
                  </a:lnTo>
                  <a:lnTo>
                    <a:pt x="2948841" y="267428"/>
                  </a:lnTo>
                  <a:lnTo>
                    <a:pt x="2947132" y="267202"/>
                  </a:lnTo>
                  <a:lnTo>
                    <a:pt x="2948578" y="267427"/>
                  </a:lnTo>
                  <a:lnTo>
                    <a:pt x="2951010" y="267793"/>
                  </a:lnTo>
                  <a:lnTo>
                    <a:pt x="2966748" y="270863"/>
                  </a:lnTo>
                  <a:lnTo>
                    <a:pt x="2966187" y="271122"/>
                  </a:lnTo>
                  <a:lnTo>
                    <a:pt x="2963752" y="271196"/>
                  </a:lnTo>
                  <a:lnTo>
                    <a:pt x="2959082" y="271040"/>
                  </a:lnTo>
                  <a:lnTo>
                    <a:pt x="2910814" y="267283"/>
                  </a:lnTo>
                  <a:lnTo>
                    <a:pt x="2863865" y="262926"/>
                  </a:lnTo>
                  <a:lnTo>
                    <a:pt x="2797850" y="256462"/>
                  </a:lnTo>
                  <a:lnTo>
                    <a:pt x="2756789" y="252334"/>
                  </a:lnTo>
                  <a:lnTo>
                    <a:pt x="2688113" y="243936"/>
                  </a:lnTo>
                  <a:lnTo>
                    <a:pt x="2653954" y="239314"/>
                  </a:lnTo>
                  <a:lnTo>
                    <a:pt x="2619629" y="235062"/>
                  </a:lnTo>
                  <a:lnTo>
                    <a:pt x="2576782" y="230684"/>
                  </a:lnTo>
                  <a:lnTo>
                    <a:pt x="2533745" y="226712"/>
                  </a:lnTo>
                  <a:lnTo>
                    <a:pt x="2490755" y="222596"/>
                  </a:lnTo>
                  <a:lnTo>
                    <a:pt x="2448052" y="217790"/>
                  </a:lnTo>
                  <a:lnTo>
                    <a:pt x="2422155" y="213750"/>
                  </a:lnTo>
                  <a:lnTo>
                    <a:pt x="2396712" y="208900"/>
                  </a:lnTo>
                  <a:lnTo>
                    <a:pt x="2371220" y="204145"/>
                  </a:lnTo>
                  <a:lnTo>
                    <a:pt x="2307501" y="196589"/>
                  </a:lnTo>
                  <a:lnTo>
                    <a:pt x="2260397" y="192467"/>
                  </a:lnTo>
                  <a:lnTo>
                    <a:pt x="2206639" y="188157"/>
                  </a:lnTo>
                  <a:lnTo>
                    <a:pt x="2148995" y="183790"/>
                  </a:lnTo>
                  <a:lnTo>
                    <a:pt x="2090236" y="179499"/>
                  </a:lnTo>
                  <a:lnTo>
                    <a:pt x="2033128" y="175414"/>
                  </a:lnTo>
                  <a:lnTo>
                    <a:pt x="1980443" y="171668"/>
                  </a:lnTo>
                  <a:lnTo>
                    <a:pt x="1934947" y="168393"/>
                  </a:lnTo>
                  <a:lnTo>
                    <a:pt x="1899412" y="165720"/>
                  </a:lnTo>
                  <a:lnTo>
                    <a:pt x="1847959" y="161467"/>
                  </a:lnTo>
                  <a:lnTo>
                    <a:pt x="1796589" y="156941"/>
                  </a:lnTo>
                  <a:lnTo>
                    <a:pt x="1745196" y="152486"/>
                  </a:lnTo>
                  <a:lnTo>
                    <a:pt x="1693672" y="148448"/>
                  </a:lnTo>
                  <a:lnTo>
                    <a:pt x="1638843" y="144701"/>
                  </a:lnTo>
                  <a:lnTo>
                    <a:pt x="1583954" y="141271"/>
                  </a:lnTo>
                  <a:lnTo>
                    <a:pt x="1529034" y="137987"/>
                  </a:lnTo>
                  <a:lnTo>
                    <a:pt x="1474114" y="134679"/>
                  </a:lnTo>
                  <a:lnTo>
                    <a:pt x="1419225" y="131176"/>
                  </a:lnTo>
                  <a:lnTo>
                    <a:pt x="1374947" y="128175"/>
                  </a:lnTo>
                  <a:lnTo>
                    <a:pt x="1336534" y="125547"/>
                  </a:lnTo>
                  <a:lnTo>
                    <a:pt x="1275603" y="121306"/>
                  </a:lnTo>
                  <a:lnTo>
                    <a:pt x="1233046" y="118248"/>
                  </a:lnTo>
                  <a:lnTo>
                    <a:pt x="1189511" y="114865"/>
                  </a:lnTo>
                  <a:lnTo>
                    <a:pt x="1178133" y="113651"/>
                  </a:lnTo>
                  <a:lnTo>
                    <a:pt x="1177365" y="113554"/>
                  </a:lnTo>
                  <a:lnTo>
                    <a:pt x="1134690" y="111147"/>
                  </a:lnTo>
                  <a:lnTo>
                    <a:pt x="1118188" y="110249"/>
                  </a:lnTo>
                  <a:lnTo>
                    <a:pt x="1073145" y="107781"/>
                  </a:lnTo>
                  <a:lnTo>
                    <a:pt x="1009232" y="104249"/>
                  </a:lnTo>
                  <a:lnTo>
                    <a:pt x="969141" y="102019"/>
                  </a:lnTo>
                  <a:lnTo>
                    <a:pt x="923062" y="99446"/>
                  </a:lnTo>
                  <a:lnTo>
                    <a:pt x="870572" y="96505"/>
                  </a:lnTo>
                  <a:lnTo>
                    <a:pt x="819302" y="87520"/>
                  </a:lnTo>
                  <a:lnTo>
                    <a:pt x="793605" y="83146"/>
                  </a:lnTo>
                  <a:lnTo>
                    <a:pt x="720747" y="72719"/>
                  </a:lnTo>
                  <a:lnTo>
                    <a:pt x="668162" y="66194"/>
                  </a:lnTo>
                  <a:lnTo>
                    <a:pt x="612817" y="59818"/>
                  </a:lnTo>
                  <a:lnTo>
                    <a:pt x="557594" y="53875"/>
                  </a:lnTo>
                  <a:lnTo>
                    <a:pt x="505375" y="48652"/>
                  </a:lnTo>
                  <a:lnTo>
                    <a:pt x="459041" y="44435"/>
                  </a:lnTo>
                  <a:lnTo>
                    <a:pt x="411062" y="40871"/>
                  </a:lnTo>
                  <a:lnTo>
                    <a:pt x="362915" y="37806"/>
                  </a:lnTo>
                  <a:lnTo>
                    <a:pt x="314751" y="34797"/>
                  </a:lnTo>
                  <a:lnTo>
                    <a:pt x="266721" y="31398"/>
                  </a:lnTo>
                  <a:lnTo>
                    <a:pt x="218973" y="27163"/>
                  </a:lnTo>
                  <a:lnTo>
                    <a:pt x="137109" y="17781"/>
                  </a:lnTo>
                  <a:lnTo>
                    <a:pt x="47133" y="6303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-80331" y="2045919"/>
            <a:ext cx="362648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69">
              <a:lnSpc>
                <a:spcPct val="100000"/>
              </a:lnSpc>
              <a:spcBef>
                <a:spcPts val="100"/>
              </a:spcBef>
            </a:pPr>
            <a:r>
              <a:rPr dirty="0" sz="3600" spc="-285">
                <a:solidFill>
                  <a:srgbClr val="FF0000"/>
                </a:solidFill>
                <a:latin typeface="Arial"/>
                <a:cs typeface="Arial"/>
              </a:rPr>
              <a:t>ác</a:t>
            </a:r>
            <a:r>
              <a:rPr dirty="0" sz="36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395">
                <a:solidFill>
                  <a:srgbClr val="FF0000"/>
                </a:solidFill>
                <a:latin typeface="Verdana"/>
                <a:cs typeface="Verdana"/>
              </a:rPr>
              <a:t>số</a:t>
            </a:r>
            <a:r>
              <a:rPr dirty="0" sz="3600" spc="-434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z="3600" spc="-350">
                <a:solidFill>
                  <a:srgbClr val="FF0000"/>
                </a:solidFill>
                <a:latin typeface="Verdana"/>
                <a:cs typeface="Verdana"/>
              </a:rPr>
              <a:t>thập</a:t>
            </a:r>
            <a:r>
              <a:rPr dirty="0" sz="3600" spc="-465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z="3600" spc="-10">
                <a:solidFill>
                  <a:srgbClr val="FF0000"/>
                </a:solidFill>
                <a:latin typeface="Arial"/>
                <a:cs typeface="Arial"/>
              </a:rPr>
              <a:t>phân:</a:t>
            </a:r>
            <a:endParaRPr sz="3600">
              <a:latin typeface="Arial"/>
              <a:cs typeface="Arial"/>
            </a:endParaRPr>
          </a:p>
          <a:p>
            <a:pPr marL="59690" marR="5080" indent="-47625">
              <a:lnSpc>
                <a:spcPct val="100000"/>
              </a:lnSpc>
              <a:spcBef>
                <a:spcPts val="5"/>
              </a:spcBef>
            </a:pPr>
            <a:r>
              <a:rPr dirty="0" sz="3600" spc="-18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dirty="0" sz="36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FF0000"/>
                </a:solidFill>
                <a:latin typeface="Arial"/>
                <a:cs typeface="Arial"/>
              </a:rPr>
              <a:t>;</a:t>
            </a:r>
            <a:r>
              <a:rPr dirty="0" sz="36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55">
                <a:solidFill>
                  <a:srgbClr val="FF0000"/>
                </a:solidFill>
                <a:latin typeface="Arial"/>
                <a:cs typeface="Arial"/>
              </a:rPr>
              <a:t>13,3.</a:t>
            </a:r>
            <a:r>
              <a:rPr dirty="0" sz="3600" spc="-17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370">
                <a:solidFill>
                  <a:srgbClr val="FF0000"/>
                </a:solidFill>
                <a:latin typeface="Verdana"/>
                <a:cs typeface="Verdana"/>
              </a:rPr>
              <a:t>Thứ</a:t>
            </a:r>
            <a:r>
              <a:rPr dirty="0" sz="3600" spc="-455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z="3600" spc="-220">
                <a:solidFill>
                  <a:srgbClr val="FF0000"/>
                </a:solidFill>
                <a:latin typeface="Verdana"/>
                <a:cs typeface="Verdana"/>
              </a:rPr>
              <a:t>tự</a:t>
            </a:r>
            <a:r>
              <a:rPr dirty="0" sz="3600" spc="-445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z="3600" spc="-450">
                <a:solidFill>
                  <a:srgbClr val="FF0000"/>
                </a:solidFill>
                <a:latin typeface="Verdana"/>
                <a:cs typeface="Verdana"/>
              </a:rPr>
              <a:t>sắp </a:t>
            </a:r>
            <a:r>
              <a:rPr dirty="0" sz="3600" spc="-220">
                <a:solidFill>
                  <a:srgbClr val="FF0000"/>
                </a:solidFill>
                <a:latin typeface="Verdana"/>
                <a:cs typeface="Verdana"/>
              </a:rPr>
              <a:t>ừ</a:t>
            </a:r>
            <a:r>
              <a:rPr dirty="0" sz="3600" spc="-44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z="3600" spc="-165">
                <a:solidFill>
                  <a:srgbClr val="FF0000"/>
                </a:solidFill>
                <a:latin typeface="Arial"/>
                <a:cs typeface="Arial"/>
              </a:rPr>
              <a:t>bé</a:t>
            </a:r>
            <a:r>
              <a:rPr dirty="0" sz="3600" spc="-19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340">
                <a:solidFill>
                  <a:srgbClr val="FF0000"/>
                </a:solidFill>
                <a:latin typeface="Verdana"/>
                <a:cs typeface="Verdana"/>
              </a:rPr>
              <a:t>đến</a:t>
            </a:r>
            <a:r>
              <a:rPr dirty="0" sz="3600" spc="-434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z="3600" spc="-229">
                <a:solidFill>
                  <a:srgbClr val="FF0000"/>
                </a:solidFill>
                <a:latin typeface="Verdana"/>
                <a:cs typeface="Verdana"/>
              </a:rPr>
              <a:t>lớn</a:t>
            </a:r>
            <a:r>
              <a:rPr dirty="0" sz="3600" spc="-445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dirty="0" sz="3600" spc="-25">
                <a:solidFill>
                  <a:srgbClr val="FF0000"/>
                </a:solidFill>
                <a:latin typeface="Arial"/>
                <a:cs typeface="Arial"/>
              </a:rPr>
              <a:t>là: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22036" y="3610609"/>
            <a:ext cx="4582795" cy="2312035"/>
            <a:chOff x="5322036" y="3610609"/>
            <a:chExt cx="4582795" cy="2312035"/>
          </a:xfrm>
        </p:grpSpPr>
        <p:sp>
          <p:nvSpPr>
            <p:cNvPr id="9" name="object 9" descr=""/>
            <p:cNvSpPr/>
            <p:nvPr/>
          </p:nvSpPr>
          <p:spPr>
            <a:xfrm>
              <a:off x="5334736" y="3623309"/>
              <a:ext cx="4557395" cy="2286635"/>
            </a:xfrm>
            <a:custGeom>
              <a:avLst/>
              <a:gdLst/>
              <a:ahLst/>
              <a:cxnLst/>
              <a:rect l="l" t="t" r="r" b="b"/>
              <a:pathLst>
                <a:path w="4557395" h="2286635">
                  <a:moveTo>
                    <a:pt x="108991" y="0"/>
                  </a:moveTo>
                  <a:lnTo>
                    <a:pt x="1030884" y="1026287"/>
                  </a:lnTo>
                  <a:lnTo>
                    <a:pt x="959168" y="1041012"/>
                  </a:lnTo>
                  <a:lnTo>
                    <a:pt x="889748" y="1056455"/>
                  </a:lnTo>
                  <a:lnTo>
                    <a:pt x="822660" y="1072590"/>
                  </a:lnTo>
                  <a:lnTo>
                    <a:pt x="757938" y="1089394"/>
                  </a:lnTo>
                  <a:lnTo>
                    <a:pt x="695614" y="1106843"/>
                  </a:lnTo>
                  <a:lnTo>
                    <a:pt x="635723" y="1124912"/>
                  </a:lnTo>
                  <a:lnTo>
                    <a:pt x="578300" y="1143578"/>
                  </a:lnTo>
                  <a:lnTo>
                    <a:pt x="523377" y="1162815"/>
                  </a:lnTo>
                  <a:lnTo>
                    <a:pt x="470988" y="1182601"/>
                  </a:lnTo>
                  <a:lnTo>
                    <a:pt x="421168" y="1202911"/>
                  </a:lnTo>
                  <a:lnTo>
                    <a:pt x="373950" y="1223721"/>
                  </a:lnTo>
                  <a:lnTo>
                    <a:pt x="329368" y="1245006"/>
                  </a:lnTo>
                  <a:lnTo>
                    <a:pt x="287456" y="1266742"/>
                  </a:lnTo>
                  <a:lnTo>
                    <a:pt x="248248" y="1288907"/>
                  </a:lnTo>
                  <a:lnTo>
                    <a:pt x="211778" y="1311474"/>
                  </a:lnTo>
                  <a:lnTo>
                    <a:pt x="178079" y="1334420"/>
                  </a:lnTo>
                  <a:lnTo>
                    <a:pt x="147186" y="1357722"/>
                  </a:lnTo>
                  <a:lnTo>
                    <a:pt x="93951" y="1405293"/>
                  </a:lnTo>
                  <a:lnTo>
                    <a:pt x="52344" y="1453994"/>
                  </a:lnTo>
                  <a:lnTo>
                    <a:pt x="22636" y="1503632"/>
                  </a:lnTo>
                  <a:lnTo>
                    <a:pt x="5097" y="1554014"/>
                  </a:lnTo>
                  <a:lnTo>
                    <a:pt x="0" y="1604947"/>
                  </a:lnTo>
                  <a:lnTo>
                    <a:pt x="2200" y="1630560"/>
                  </a:lnTo>
                  <a:lnTo>
                    <a:pt x="16271" y="1681957"/>
                  </a:lnTo>
                  <a:lnTo>
                    <a:pt x="43459" y="1733423"/>
                  </a:lnTo>
                  <a:lnTo>
                    <a:pt x="72666" y="1772042"/>
                  </a:lnTo>
                  <a:lnTo>
                    <a:pt x="108684" y="1809654"/>
                  </a:lnTo>
                  <a:lnTo>
                    <a:pt x="151276" y="1846210"/>
                  </a:lnTo>
                  <a:lnTo>
                    <a:pt x="200203" y="1881663"/>
                  </a:lnTo>
                  <a:lnTo>
                    <a:pt x="255228" y="1915963"/>
                  </a:lnTo>
                  <a:lnTo>
                    <a:pt x="316112" y="1949063"/>
                  </a:lnTo>
                  <a:lnTo>
                    <a:pt x="382618" y="1980915"/>
                  </a:lnTo>
                  <a:lnTo>
                    <a:pt x="417904" y="1996358"/>
                  </a:lnTo>
                  <a:lnTo>
                    <a:pt x="454506" y="2011471"/>
                  </a:lnTo>
                  <a:lnTo>
                    <a:pt x="492395" y="2026248"/>
                  </a:lnTo>
                  <a:lnTo>
                    <a:pt x="531540" y="2040683"/>
                  </a:lnTo>
                  <a:lnTo>
                    <a:pt x="571911" y="2054770"/>
                  </a:lnTo>
                  <a:lnTo>
                    <a:pt x="613480" y="2068503"/>
                  </a:lnTo>
                  <a:lnTo>
                    <a:pt x="656215" y="2081876"/>
                  </a:lnTo>
                  <a:lnTo>
                    <a:pt x="700088" y="2094883"/>
                  </a:lnTo>
                  <a:lnTo>
                    <a:pt x="745069" y="2107519"/>
                  </a:lnTo>
                  <a:lnTo>
                    <a:pt x="791127" y="2119776"/>
                  </a:lnTo>
                  <a:lnTo>
                    <a:pt x="838233" y="2131649"/>
                  </a:lnTo>
                  <a:lnTo>
                    <a:pt x="886358" y="2143132"/>
                  </a:lnTo>
                  <a:lnTo>
                    <a:pt x="935471" y="2154219"/>
                  </a:lnTo>
                  <a:lnTo>
                    <a:pt x="985543" y="2164905"/>
                  </a:lnTo>
                  <a:lnTo>
                    <a:pt x="1036544" y="2175182"/>
                  </a:lnTo>
                  <a:lnTo>
                    <a:pt x="1088445" y="2185045"/>
                  </a:lnTo>
                  <a:lnTo>
                    <a:pt x="1141214" y="2194488"/>
                  </a:lnTo>
                  <a:lnTo>
                    <a:pt x="1194823" y="2203506"/>
                  </a:lnTo>
                  <a:lnTo>
                    <a:pt x="1249243" y="2212091"/>
                  </a:lnTo>
                  <a:lnTo>
                    <a:pt x="1304442" y="2220238"/>
                  </a:lnTo>
                  <a:lnTo>
                    <a:pt x="1360392" y="2227941"/>
                  </a:lnTo>
                  <a:lnTo>
                    <a:pt x="1417062" y="2235195"/>
                  </a:lnTo>
                  <a:lnTo>
                    <a:pt x="1474423" y="2241992"/>
                  </a:lnTo>
                  <a:lnTo>
                    <a:pt x="1532445" y="2248328"/>
                  </a:lnTo>
                  <a:lnTo>
                    <a:pt x="1591099" y="2254195"/>
                  </a:lnTo>
                  <a:lnTo>
                    <a:pt x="1650354" y="2259588"/>
                  </a:lnTo>
                  <a:lnTo>
                    <a:pt x="1710180" y="2264502"/>
                  </a:lnTo>
                  <a:lnTo>
                    <a:pt x="1770549" y="2268929"/>
                  </a:lnTo>
                  <a:lnTo>
                    <a:pt x="1831430" y="2272865"/>
                  </a:lnTo>
                  <a:lnTo>
                    <a:pt x="1892793" y="2276302"/>
                  </a:lnTo>
                  <a:lnTo>
                    <a:pt x="1954609" y="2279236"/>
                  </a:lnTo>
                  <a:lnTo>
                    <a:pt x="2016848" y="2281659"/>
                  </a:lnTo>
                  <a:lnTo>
                    <a:pt x="2079480" y="2283567"/>
                  </a:lnTo>
                  <a:lnTo>
                    <a:pt x="2142475" y="2284952"/>
                  </a:lnTo>
                  <a:lnTo>
                    <a:pt x="2205804" y="2285810"/>
                  </a:lnTo>
                  <a:lnTo>
                    <a:pt x="2269437" y="2286134"/>
                  </a:lnTo>
                  <a:lnTo>
                    <a:pt x="2333344" y="2285917"/>
                  </a:lnTo>
                  <a:lnTo>
                    <a:pt x="2397495" y="2285155"/>
                  </a:lnTo>
                  <a:lnTo>
                    <a:pt x="2461861" y="2283841"/>
                  </a:lnTo>
                  <a:lnTo>
                    <a:pt x="2526411" y="2281969"/>
                  </a:lnTo>
                  <a:lnTo>
                    <a:pt x="2591117" y="2279532"/>
                  </a:lnTo>
                  <a:lnTo>
                    <a:pt x="2655947" y="2276526"/>
                  </a:lnTo>
                  <a:lnTo>
                    <a:pt x="2720873" y="2272944"/>
                  </a:lnTo>
                  <a:lnTo>
                    <a:pt x="2794417" y="2268188"/>
                  </a:lnTo>
                  <a:lnTo>
                    <a:pt x="2866894" y="2262756"/>
                  </a:lnTo>
                  <a:lnTo>
                    <a:pt x="2938275" y="2256661"/>
                  </a:lnTo>
                  <a:lnTo>
                    <a:pt x="3008531" y="2249916"/>
                  </a:lnTo>
                  <a:lnTo>
                    <a:pt x="3077633" y="2242535"/>
                  </a:lnTo>
                  <a:lnTo>
                    <a:pt x="3145550" y="2234531"/>
                  </a:lnTo>
                  <a:lnTo>
                    <a:pt x="3212253" y="2225918"/>
                  </a:lnTo>
                  <a:lnTo>
                    <a:pt x="3277713" y="2216708"/>
                  </a:lnTo>
                  <a:lnTo>
                    <a:pt x="3341901" y="2206914"/>
                  </a:lnTo>
                  <a:lnTo>
                    <a:pt x="3404786" y="2196551"/>
                  </a:lnTo>
                  <a:lnTo>
                    <a:pt x="3466339" y="2185631"/>
                  </a:lnTo>
                  <a:lnTo>
                    <a:pt x="3526531" y="2174167"/>
                  </a:lnTo>
                  <a:lnTo>
                    <a:pt x="3585332" y="2162173"/>
                  </a:lnTo>
                  <a:lnTo>
                    <a:pt x="3642712" y="2149663"/>
                  </a:lnTo>
                  <a:lnTo>
                    <a:pt x="3698643" y="2136648"/>
                  </a:lnTo>
                  <a:lnTo>
                    <a:pt x="3753094" y="2123144"/>
                  </a:lnTo>
                  <a:lnTo>
                    <a:pt x="3806036" y="2109162"/>
                  </a:lnTo>
                  <a:lnTo>
                    <a:pt x="3857439" y="2094717"/>
                  </a:lnTo>
                  <a:lnTo>
                    <a:pt x="3907275" y="2079821"/>
                  </a:lnTo>
                  <a:lnTo>
                    <a:pt x="3955513" y="2064488"/>
                  </a:lnTo>
                  <a:lnTo>
                    <a:pt x="4002123" y="2048730"/>
                  </a:lnTo>
                  <a:lnTo>
                    <a:pt x="4047078" y="2032562"/>
                  </a:lnTo>
                  <a:lnTo>
                    <a:pt x="4090346" y="2015997"/>
                  </a:lnTo>
                  <a:lnTo>
                    <a:pt x="4131898" y="1999047"/>
                  </a:lnTo>
                  <a:lnTo>
                    <a:pt x="4171706" y="1981727"/>
                  </a:lnTo>
                  <a:lnTo>
                    <a:pt x="4209738" y="1964048"/>
                  </a:lnTo>
                  <a:lnTo>
                    <a:pt x="4245967" y="1946026"/>
                  </a:lnTo>
                  <a:lnTo>
                    <a:pt x="4280361" y="1927672"/>
                  </a:lnTo>
                  <a:lnTo>
                    <a:pt x="4343531" y="1890024"/>
                  </a:lnTo>
                  <a:lnTo>
                    <a:pt x="4399012" y="1851211"/>
                  </a:lnTo>
                  <a:lnTo>
                    <a:pt x="4446567" y="1811339"/>
                  </a:lnTo>
                  <a:lnTo>
                    <a:pt x="4485961" y="1770514"/>
                  </a:lnTo>
                  <a:lnTo>
                    <a:pt x="4516957" y="1728843"/>
                  </a:lnTo>
                  <a:lnTo>
                    <a:pt x="4539318" y="1686431"/>
                  </a:lnTo>
                  <a:lnTo>
                    <a:pt x="4552810" y="1643384"/>
                  </a:lnTo>
                  <a:lnTo>
                    <a:pt x="4557195" y="1599809"/>
                  </a:lnTo>
                  <a:lnTo>
                    <a:pt x="4555899" y="1577857"/>
                  </a:lnTo>
                  <a:lnTo>
                    <a:pt x="4546182" y="1533689"/>
                  </a:lnTo>
                  <a:lnTo>
                    <a:pt x="4526769" y="1489257"/>
                  </a:lnTo>
                  <a:lnTo>
                    <a:pt x="4499615" y="1447546"/>
                  </a:lnTo>
                  <a:lnTo>
                    <a:pt x="4466973" y="1409429"/>
                  </a:lnTo>
                  <a:lnTo>
                    <a:pt x="4427638" y="1372344"/>
                  </a:lnTo>
                  <a:lnTo>
                    <a:pt x="4381849" y="1336338"/>
                  </a:lnTo>
                  <a:lnTo>
                    <a:pt x="4329843" y="1301461"/>
                  </a:lnTo>
                  <a:lnTo>
                    <a:pt x="4271858" y="1267758"/>
                  </a:lnTo>
                  <a:lnTo>
                    <a:pt x="4208134" y="1235280"/>
                  </a:lnTo>
                  <a:lnTo>
                    <a:pt x="4138907" y="1204073"/>
                  </a:lnTo>
                  <a:lnTo>
                    <a:pt x="4102305" y="1188962"/>
                  </a:lnTo>
                  <a:lnTo>
                    <a:pt x="4064416" y="1174186"/>
                  </a:lnTo>
                  <a:lnTo>
                    <a:pt x="4025271" y="1159752"/>
                  </a:lnTo>
                  <a:lnTo>
                    <a:pt x="3984900" y="1145666"/>
                  </a:lnTo>
                  <a:lnTo>
                    <a:pt x="3943331" y="1131935"/>
                  </a:lnTo>
                  <a:lnTo>
                    <a:pt x="3900596" y="1118563"/>
                  </a:lnTo>
                  <a:lnTo>
                    <a:pt x="3856723" y="1105557"/>
                  </a:lnTo>
                  <a:lnTo>
                    <a:pt x="3811742" y="1092922"/>
                  </a:lnTo>
                  <a:lnTo>
                    <a:pt x="3765684" y="1080666"/>
                  </a:lnTo>
                  <a:lnTo>
                    <a:pt x="3718577" y="1068794"/>
                  </a:lnTo>
                  <a:lnTo>
                    <a:pt x="3670453" y="1057311"/>
                  </a:lnTo>
                  <a:lnTo>
                    <a:pt x="3621340" y="1046225"/>
                  </a:lnTo>
                  <a:lnTo>
                    <a:pt x="3571268" y="1035540"/>
                  </a:lnTo>
                  <a:lnTo>
                    <a:pt x="3520267" y="1025264"/>
                  </a:lnTo>
                  <a:lnTo>
                    <a:pt x="3468366" y="1015401"/>
                  </a:lnTo>
                  <a:lnTo>
                    <a:pt x="3415597" y="1005958"/>
                  </a:lnTo>
                  <a:lnTo>
                    <a:pt x="3361988" y="996941"/>
                  </a:lnTo>
                  <a:lnTo>
                    <a:pt x="3307568" y="988356"/>
                  </a:lnTo>
                  <a:lnTo>
                    <a:pt x="3252369" y="980208"/>
                  </a:lnTo>
                  <a:lnTo>
                    <a:pt x="3196419" y="972505"/>
                  </a:lnTo>
                  <a:lnTo>
                    <a:pt x="3139749" y="965252"/>
                  </a:lnTo>
                  <a:lnTo>
                    <a:pt x="3082388" y="958454"/>
                  </a:lnTo>
                  <a:lnTo>
                    <a:pt x="3024366" y="952118"/>
                  </a:lnTo>
                  <a:lnTo>
                    <a:pt x="2965712" y="946251"/>
                  </a:lnTo>
                  <a:lnTo>
                    <a:pt x="2906457" y="940857"/>
                  </a:lnTo>
                  <a:lnTo>
                    <a:pt x="2846631" y="935943"/>
                  </a:lnTo>
                  <a:lnTo>
                    <a:pt x="2786262" y="931515"/>
                  </a:lnTo>
                  <a:lnTo>
                    <a:pt x="2725381" y="927579"/>
                  </a:lnTo>
                  <a:lnTo>
                    <a:pt x="2664018" y="924140"/>
                  </a:lnTo>
                  <a:lnTo>
                    <a:pt x="2602202" y="921206"/>
                  </a:lnTo>
                  <a:lnTo>
                    <a:pt x="2539963" y="918782"/>
                  </a:lnTo>
                  <a:lnTo>
                    <a:pt x="2477331" y="916873"/>
                  </a:lnTo>
                  <a:lnTo>
                    <a:pt x="2414335" y="915486"/>
                  </a:lnTo>
                  <a:lnTo>
                    <a:pt x="2351006" y="914627"/>
                  </a:lnTo>
                  <a:lnTo>
                    <a:pt x="2287374" y="914302"/>
                  </a:lnTo>
                  <a:lnTo>
                    <a:pt x="2223467" y="914517"/>
                  </a:lnTo>
                  <a:lnTo>
                    <a:pt x="2159316" y="915278"/>
                  </a:lnTo>
                  <a:lnTo>
                    <a:pt x="2094950" y="916591"/>
                  </a:lnTo>
                  <a:lnTo>
                    <a:pt x="2030400" y="918461"/>
                  </a:lnTo>
                  <a:lnTo>
                    <a:pt x="1965694" y="920896"/>
                  </a:lnTo>
                  <a:lnTo>
                    <a:pt x="1900864" y="923900"/>
                  </a:lnTo>
                  <a:lnTo>
                    <a:pt x="1835937" y="927481"/>
                  </a:lnTo>
                  <a:lnTo>
                    <a:pt x="108991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34736" y="3623309"/>
              <a:ext cx="4557395" cy="2286635"/>
            </a:xfrm>
            <a:custGeom>
              <a:avLst/>
              <a:gdLst/>
              <a:ahLst/>
              <a:cxnLst/>
              <a:rect l="l" t="t" r="r" b="b"/>
              <a:pathLst>
                <a:path w="4557395" h="2286635">
                  <a:moveTo>
                    <a:pt x="108991" y="0"/>
                  </a:moveTo>
                  <a:lnTo>
                    <a:pt x="1835937" y="927481"/>
                  </a:lnTo>
                  <a:lnTo>
                    <a:pt x="1900864" y="923900"/>
                  </a:lnTo>
                  <a:lnTo>
                    <a:pt x="1965694" y="920896"/>
                  </a:lnTo>
                  <a:lnTo>
                    <a:pt x="2030400" y="918461"/>
                  </a:lnTo>
                  <a:lnTo>
                    <a:pt x="2094950" y="916591"/>
                  </a:lnTo>
                  <a:lnTo>
                    <a:pt x="2159316" y="915278"/>
                  </a:lnTo>
                  <a:lnTo>
                    <a:pt x="2223467" y="914517"/>
                  </a:lnTo>
                  <a:lnTo>
                    <a:pt x="2287374" y="914302"/>
                  </a:lnTo>
                  <a:lnTo>
                    <a:pt x="2351006" y="914627"/>
                  </a:lnTo>
                  <a:lnTo>
                    <a:pt x="2414335" y="915486"/>
                  </a:lnTo>
                  <a:lnTo>
                    <a:pt x="2477331" y="916873"/>
                  </a:lnTo>
                  <a:lnTo>
                    <a:pt x="2539963" y="918782"/>
                  </a:lnTo>
                  <a:lnTo>
                    <a:pt x="2602202" y="921206"/>
                  </a:lnTo>
                  <a:lnTo>
                    <a:pt x="2664018" y="924140"/>
                  </a:lnTo>
                  <a:lnTo>
                    <a:pt x="2725381" y="927579"/>
                  </a:lnTo>
                  <a:lnTo>
                    <a:pt x="2786262" y="931515"/>
                  </a:lnTo>
                  <a:lnTo>
                    <a:pt x="2846631" y="935943"/>
                  </a:lnTo>
                  <a:lnTo>
                    <a:pt x="2906457" y="940857"/>
                  </a:lnTo>
                  <a:lnTo>
                    <a:pt x="2965712" y="946251"/>
                  </a:lnTo>
                  <a:lnTo>
                    <a:pt x="3024366" y="952118"/>
                  </a:lnTo>
                  <a:lnTo>
                    <a:pt x="3082388" y="958454"/>
                  </a:lnTo>
                  <a:lnTo>
                    <a:pt x="3139749" y="965252"/>
                  </a:lnTo>
                  <a:lnTo>
                    <a:pt x="3196419" y="972505"/>
                  </a:lnTo>
                  <a:lnTo>
                    <a:pt x="3252369" y="980208"/>
                  </a:lnTo>
                  <a:lnTo>
                    <a:pt x="3307568" y="988356"/>
                  </a:lnTo>
                  <a:lnTo>
                    <a:pt x="3361988" y="996941"/>
                  </a:lnTo>
                  <a:lnTo>
                    <a:pt x="3415597" y="1005958"/>
                  </a:lnTo>
                  <a:lnTo>
                    <a:pt x="3468366" y="1015401"/>
                  </a:lnTo>
                  <a:lnTo>
                    <a:pt x="3520267" y="1025264"/>
                  </a:lnTo>
                  <a:lnTo>
                    <a:pt x="3571268" y="1035540"/>
                  </a:lnTo>
                  <a:lnTo>
                    <a:pt x="3621340" y="1046225"/>
                  </a:lnTo>
                  <a:lnTo>
                    <a:pt x="3670453" y="1057311"/>
                  </a:lnTo>
                  <a:lnTo>
                    <a:pt x="3718577" y="1068794"/>
                  </a:lnTo>
                  <a:lnTo>
                    <a:pt x="3765684" y="1080666"/>
                  </a:lnTo>
                  <a:lnTo>
                    <a:pt x="3811742" y="1092922"/>
                  </a:lnTo>
                  <a:lnTo>
                    <a:pt x="3856723" y="1105557"/>
                  </a:lnTo>
                  <a:lnTo>
                    <a:pt x="3900596" y="1118563"/>
                  </a:lnTo>
                  <a:lnTo>
                    <a:pt x="3943331" y="1131935"/>
                  </a:lnTo>
                  <a:lnTo>
                    <a:pt x="3984900" y="1145666"/>
                  </a:lnTo>
                  <a:lnTo>
                    <a:pt x="4025271" y="1159752"/>
                  </a:lnTo>
                  <a:lnTo>
                    <a:pt x="4064416" y="1174186"/>
                  </a:lnTo>
                  <a:lnTo>
                    <a:pt x="4102305" y="1188962"/>
                  </a:lnTo>
                  <a:lnTo>
                    <a:pt x="4138907" y="1204073"/>
                  </a:lnTo>
                  <a:lnTo>
                    <a:pt x="4174193" y="1219515"/>
                  </a:lnTo>
                  <a:lnTo>
                    <a:pt x="4240698" y="1251363"/>
                  </a:lnTo>
                  <a:lnTo>
                    <a:pt x="4301583" y="1284460"/>
                  </a:lnTo>
                  <a:lnTo>
                    <a:pt x="4356608" y="1318756"/>
                  </a:lnTo>
                  <a:lnTo>
                    <a:pt x="4405535" y="1354203"/>
                  </a:lnTo>
                  <a:lnTo>
                    <a:pt x="4448127" y="1390755"/>
                  </a:lnTo>
                  <a:lnTo>
                    <a:pt x="4484145" y="1428362"/>
                  </a:lnTo>
                  <a:lnTo>
                    <a:pt x="4513351" y="1466977"/>
                  </a:lnTo>
                  <a:lnTo>
                    <a:pt x="4537702" y="1511499"/>
                  </a:lnTo>
                  <a:lnTo>
                    <a:pt x="4552238" y="1555812"/>
                  </a:lnTo>
                  <a:lnTo>
                    <a:pt x="4557195" y="1599809"/>
                  </a:lnTo>
                  <a:lnTo>
                    <a:pt x="4556156" y="1621656"/>
                  </a:lnTo>
                  <a:lnTo>
                    <a:pt x="4547188" y="1664980"/>
                  </a:lnTo>
                  <a:lnTo>
                    <a:pt x="4529231" y="1707723"/>
                  </a:lnTo>
                  <a:lnTo>
                    <a:pt x="4502523" y="1749778"/>
                  </a:lnTo>
                  <a:lnTo>
                    <a:pt x="4467299" y="1791039"/>
                  </a:lnTo>
                  <a:lnTo>
                    <a:pt x="4423795" y="1831401"/>
                  </a:lnTo>
                  <a:lnTo>
                    <a:pt x="4372247" y="1870757"/>
                  </a:lnTo>
                  <a:lnTo>
                    <a:pt x="4312893" y="1909000"/>
                  </a:lnTo>
                  <a:lnTo>
                    <a:pt x="4245967" y="1946026"/>
                  </a:lnTo>
                  <a:lnTo>
                    <a:pt x="4209738" y="1964048"/>
                  </a:lnTo>
                  <a:lnTo>
                    <a:pt x="4171706" y="1981727"/>
                  </a:lnTo>
                  <a:lnTo>
                    <a:pt x="4131898" y="1999047"/>
                  </a:lnTo>
                  <a:lnTo>
                    <a:pt x="4090346" y="2015997"/>
                  </a:lnTo>
                  <a:lnTo>
                    <a:pt x="4047078" y="2032562"/>
                  </a:lnTo>
                  <a:lnTo>
                    <a:pt x="4002123" y="2048730"/>
                  </a:lnTo>
                  <a:lnTo>
                    <a:pt x="3955513" y="2064488"/>
                  </a:lnTo>
                  <a:lnTo>
                    <a:pt x="3907275" y="2079821"/>
                  </a:lnTo>
                  <a:lnTo>
                    <a:pt x="3857439" y="2094717"/>
                  </a:lnTo>
                  <a:lnTo>
                    <a:pt x="3806036" y="2109162"/>
                  </a:lnTo>
                  <a:lnTo>
                    <a:pt x="3753094" y="2123144"/>
                  </a:lnTo>
                  <a:lnTo>
                    <a:pt x="3698643" y="2136648"/>
                  </a:lnTo>
                  <a:lnTo>
                    <a:pt x="3642712" y="2149663"/>
                  </a:lnTo>
                  <a:lnTo>
                    <a:pt x="3585332" y="2162173"/>
                  </a:lnTo>
                  <a:lnTo>
                    <a:pt x="3526531" y="2174167"/>
                  </a:lnTo>
                  <a:lnTo>
                    <a:pt x="3466339" y="2185631"/>
                  </a:lnTo>
                  <a:lnTo>
                    <a:pt x="3404786" y="2196551"/>
                  </a:lnTo>
                  <a:lnTo>
                    <a:pt x="3341901" y="2206914"/>
                  </a:lnTo>
                  <a:lnTo>
                    <a:pt x="3277713" y="2216708"/>
                  </a:lnTo>
                  <a:lnTo>
                    <a:pt x="3212253" y="2225918"/>
                  </a:lnTo>
                  <a:lnTo>
                    <a:pt x="3145550" y="2234531"/>
                  </a:lnTo>
                  <a:lnTo>
                    <a:pt x="3077633" y="2242535"/>
                  </a:lnTo>
                  <a:lnTo>
                    <a:pt x="3008531" y="2249916"/>
                  </a:lnTo>
                  <a:lnTo>
                    <a:pt x="2938275" y="2256661"/>
                  </a:lnTo>
                  <a:lnTo>
                    <a:pt x="2866894" y="2262756"/>
                  </a:lnTo>
                  <a:lnTo>
                    <a:pt x="2794417" y="2268188"/>
                  </a:lnTo>
                  <a:lnTo>
                    <a:pt x="2720873" y="2272944"/>
                  </a:lnTo>
                  <a:lnTo>
                    <a:pt x="2655947" y="2276526"/>
                  </a:lnTo>
                  <a:lnTo>
                    <a:pt x="2591117" y="2279532"/>
                  </a:lnTo>
                  <a:lnTo>
                    <a:pt x="2526411" y="2281969"/>
                  </a:lnTo>
                  <a:lnTo>
                    <a:pt x="2461861" y="2283841"/>
                  </a:lnTo>
                  <a:lnTo>
                    <a:pt x="2397495" y="2285155"/>
                  </a:lnTo>
                  <a:lnTo>
                    <a:pt x="2333344" y="2285917"/>
                  </a:lnTo>
                  <a:lnTo>
                    <a:pt x="2269437" y="2286134"/>
                  </a:lnTo>
                  <a:lnTo>
                    <a:pt x="2205804" y="2285810"/>
                  </a:lnTo>
                  <a:lnTo>
                    <a:pt x="2142475" y="2284952"/>
                  </a:lnTo>
                  <a:lnTo>
                    <a:pt x="2079480" y="2283567"/>
                  </a:lnTo>
                  <a:lnTo>
                    <a:pt x="2016848" y="2281659"/>
                  </a:lnTo>
                  <a:lnTo>
                    <a:pt x="1954609" y="2279236"/>
                  </a:lnTo>
                  <a:lnTo>
                    <a:pt x="1892793" y="2276302"/>
                  </a:lnTo>
                  <a:lnTo>
                    <a:pt x="1831430" y="2272865"/>
                  </a:lnTo>
                  <a:lnTo>
                    <a:pt x="1770549" y="2268929"/>
                  </a:lnTo>
                  <a:lnTo>
                    <a:pt x="1710180" y="2264502"/>
                  </a:lnTo>
                  <a:lnTo>
                    <a:pt x="1650354" y="2259588"/>
                  </a:lnTo>
                  <a:lnTo>
                    <a:pt x="1591099" y="2254195"/>
                  </a:lnTo>
                  <a:lnTo>
                    <a:pt x="1532445" y="2248328"/>
                  </a:lnTo>
                  <a:lnTo>
                    <a:pt x="1474423" y="2241992"/>
                  </a:lnTo>
                  <a:lnTo>
                    <a:pt x="1417062" y="2235195"/>
                  </a:lnTo>
                  <a:lnTo>
                    <a:pt x="1360392" y="2227941"/>
                  </a:lnTo>
                  <a:lnTo>
                    <a:pt x="1304442" y="2220238"/>
                  </a:lnTo>
                  <a:lnTo>
                    <a:pt x="1249243" y="2212091"/>
                  </a:lnTo>
                  <a:lnTo>
                    <a:pt x="1194823" y="2203506"/>
                  </a:lnTo>
                  <a:lnTo>
                    <a:pt x="1141214" y="2194488"/>
                  </a:lnTo>
                  <a:lnTo>
                    <a:pt x="1088445" y="2185045"/>
                  </a:lnTo>
                  <a:lnTo>
                    <a:pt x="1036544" y="2175182"/>
                  </a:lnTo>
                  <a:lnTo>
                    <a:pt x="985543" y="2164905"/>
                  </a:lnTo>
                  <a:lnTo>
                    <a:pt x="935471" y="2154219"/>
                  </a:lnTo>
                  <a:lnTo>
                    <a:pt x="886358" y="2143132"/>
                  </a:lnTo>
                  <a:lnTo>
                    <a:pt x="838233" y="2131649"/>
                  </a:lnTo>
                  <a:lnTo>
                    <a:pt x="791127" y="2119776"/>
                  </a:lnTo>
                  <a:lnTo>
                    <a:pt x="745069" y="2107519"/>
                  </a:lnTo>
                  <a:lnTo>
                    <a:pt x="700088" y="2094883"/>
                  </a:lnTo>
                  <a:lnTo>
                    <a:pt x="656215" y="2081876"/>
                  </a:lnTo>
                  <a:lnTo>
                    <a:pt x="613480" y="2068503"/>
                  </a:lnTo>
                  <a:lnTo>
                    <a:pt x="571911" y="2054770"/>
                  </a:lnTo>
                  <a:lnTo>
                    <a:pt x="531540" y="2040683"/>
                  </a:lnTo>
                  <a:lnTo>
                    <a:pt x="492395" y="2026248"/>
                  </a:lnTo>
                  <a:lnTo>
                    <a:pt x="454506" y="2011471"/>
                  </a:lnTo>
                  <a:lnTo>
                    <a:pt x="417904" y="1996358"/>
                  </a:lnTo>
                  <a:lnTo>
                    <a:pt x="382618" y="1980915"/>
                  </a:lnTo>
                  <a:lnTo>
                    <a:pt x="316112" y="1949063"/>
                  </a:lnTo>
                  <a:lnTo>
                    <a:pt x="255228" y="1915963"/>
                  </a:lnTo>
                  <a:lnTo>
                    <a:pt x="200203" y="1881663"/>
                  </a:lnTo>
                  <a:lnTo>
                    <a:pt x="151276" y="1846210"/>
                  </a:lnTo>
                  <a:lnTo>
                    <a:pt x="108684" y="1809654"/>
                  </a:lnTo>
                  <a:lnTo>
                    <a:pt x="72666" y="1772042"/>
                  </a:lnTo>
                  <a:lnTo>
                    <a:pt x="43459" y="1733423"/>
                  </a:lnTo>
                  <a:lnTo>
                    <a:pt x="16271" y="1681957"/>
                  </a:lnTo>
                  <a:lnTo>
                    <a:pt x="2200" y="1630560"/>
                  </a:lnTo>
                  <a:lnTo>
                    <a:pt x="0" y="1604947"/>
                  </a:lnTo>
                  <a:lnTo>
                    <a:pt x="976" y="1579424"/>
                  </a:lnTo>
                  <a:lnTo>
                    <a:pt x="12329" y="1528742"/>
                  </a:lnTo>
                  <a:lnTo>
                    <a:pt x="35986" y="1478708"/>
                  </a:lnTo>
                  <a:lnTo>
                    <a:pt x="71677" y="1429514"/>
                  </a:lnTo>
                  <a:lnTo>
                    <a:pt x="119132" y="1381354"/>
                  </a:lnTo>
                  <a:lnTo>
                    <a:pt x="178079" y="1334420"/>
                  </a:lnTo>
                  <a:lnTo>
                    <a:pt x="211778" y="1311474"/>
                  </a:lnTo>
                  <a:lnTo>
                    <a:pt x="248248" y="1288907"/>
                  </a:lnTo>
                  <a:lnTo>
                    <a:pt x="287456" y="1266742"/>
                  </a:lnTo>
                  <a:lnTo>
                    <a:pt x="329368" y="1245006"/>
                  </a:lnTo>
                  <a:lnTo>
                    <a:pt x="373950" y="1223721"/>
                  </a:lnTo>
                  <a:lnTo>
                    <a:pt x="421168" y="1202911"/>
                  </a:lnTo>
                  <a:lnTo>
                    <a:pt x="470988" y="1182601"/>
                  </a:lnTo>
                  <a:lnTo>
                    <a:pt x="523377" y="1162815"/>
                  </a:lnTo>
                  <a:lnTo>
                    <a:pt x="578300" y="1143578"/>
                  </a:lnTo>
                  <a:lnTo>
                    <a:pt x="635723" y="1124912"/>
                  </a:lnTo>
                  <a:lnTo>
                    <a:pt x="695614" y="1106843"/>
                  </a:lnTo>
                  <a:lnTo>
                    <a:pt x="757938" y="1089394"/>
                  </a:lnTo>
                  <a:lnTo>
                    <a:pt x="822660" y="1072590"/>
                  </a:lnTo>
                  <a:lnTo>
                    <a:pt x="889748" y="1056455"/>
                  </a:lnTo>
                  <a:lnTo>
                    <a:pt x="959168" y="1041012"/>
                  </a:lnTo>
                  <a:lnTo>
                    <a:pt x="1030884" y="1026287"/>
                  </a:lnTo>
                  <a:lnTo>
                    <a:pt x="108991" y="0"/>
                  </a:lnTo>
                  <a:close/>
                </a:path>
              </a:pathLst>
            </a:custGeom>
            <a:ln w="254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6165341" y="4908550"/>
            <a:ext cx="28956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4560" algn="l"/>
                <a:tab pos="2068830" algn="l"/>
              </a:tabLst>
            </a:pPr>
            <a:r>
              <a:rPr dirty="0" sz="3600" spc="-20" b="1">
                <a:solidFill>
                  <a:srgbClr val="FFFFFF"/>
                </a:solidFill>
                <a:latin typeface="Carlito"/>
                <a:cs typeface="Carlito"/>
              </a:rPr>
              <a:t>1,3;</a:t>
            </a:r>
            <a:r>
              <a:rPr dirty="0" sz="3600" b="1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3600" spc="-10" b="1">
                <a:solidFill>
                  <a:srgbClr val="FFFFFF"/>
                </a:solidFill>
                <a:latin typeface="Carlito"/>
                <a:cs typeface="Carlito"/>
              </a:rPr>
              <a:t>1,33;</a:t>
            </a:r>
            <a:r>
              <a:rPr dirty="0" sz="3600" b="1">
                <a:solidFill>
                  <a:srgbClr val="FFFFFF"/>
                </a:solidFill>
                <a:latin typeface="Carlito"/>
                <a:cs typeface="Carlito"/>
              </a:rPr>
              <a:t>	</a:t>
            </a:r>
            <a:r>
              <a:rPr dirty="0" sz="3600" spc="-20" b="1">
                <a:solidFill>
                  <a:srgbClr val="FFFFFF"/>
                </a:solidFill>
                <a:latin typeface="Carlito"/>
                <a:cs typeface="Carlito"/>
              </a:rPr>
              <a:t>13,3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762" y="0"/>
            <a:ext cx="12197080" cy="6858000"/>
            <a:chOff x="-4762" y="0"/>
            <a:chExt cx="1219708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2175248"/>
              <a:ext cx="481965" cy="1290955"/>
            </a:xfrm>
            <a:custGeom>
              <a:avLst/>
              <a:gdLst/>
              <a:ahLst/>
              <a:cxnLst/>
              <a:rect l="l" t="t" r="r" b="b"/>
              <a:pathLst>
                <a:path w="481965" h="1290954">
                  <a:moveTo>
                    <a:pt x="0" y="0"/>
                  </a:moveTo>
                  <a:lnTo>
                    <a:pt x="0" y="1290895"/>
                  </a:lnTo>
                  <a:lnTo>
                    <a:pt x="12389" y="1269395"/>
                  </a:lnTo>
                  <a:lnTo>
                    <a:pt x="22423" y="1258323"/>
                  </a:lnTo>
                  <a:lnTo>
                    <a:pt x="52922" y="1234820"/>
                  </a:lnTo>
                  <a:lnTo>
                    <a:pt x="85974" y="1212031"/>
                  </a:lnTo>
                  <a:lnTo>
                    <a:pt x="120046" y="1189528"/>
                  </a:lnTo>
                  <a:lnTo>
                    <a:pt x="153606" y="1166883"/>
                  </a:lnTo>
                  <a:lnTo>
                    <a:pt x="219202" y="1121163"/>
                  </a:lnTo>
                  <a:lnTo>
                    <a:pt x="236925" y="1110036"/>
                  </a:lnTo>
                  <a:lnTo>
                    <a:pt x="255528" y="1099112"/>
                  </a:lnTo>
                  <a:lnTo>
                    <a:pt x="272367" y="1087783"/>
                  </a:lnTo>
                  <a:lnTo>
                    <a:pt x="301885" y="1052678"/>
                  </a:lnTo>
                  <a:lnTo>
                    <a:pt x="333844" y="999225"/>
                  </a:lnTo>
                  <a:lnTo>
                    <a:pt x="348599" y="968524"/>
                  </a:lnTo>
                  <a:lnTo>
                    <a:pt x="364253" y="937943"/>
                  </a:lnTo>
                  <a:lnTo>
                    <a:pt x="383197" y="907803"/>
                  </a:lnTo>
                  <a:lnTo>
                    <a:pt x="415988" y="862083"/>
                  </a:lnTo>
                  <a:lnTo>
                    <a:pt x="423594" y="835359"/>
                  </a:lnTo>
                  <a:lnTo>
                    <a:pt x="438807" y="781912"/>
                  </a:lnTo>
                  <a:lnTo>
                    <a:pt x="456771" y="743865"/>
                  </a:lnTo>
                  <a:lnTo>
                    <a:pt x="467726" y="732638"/>
                  </a:lnTo>
                  <a:lnTo>
                    <a:pt x="477412" y="721363"/>
                  </a:lnTo>
                  <a:lnTo>
                    <a:pt x="481584" y="709683"/>
                  </a:lnTo>
                  <a:lnTo>
                    <a:pt x="480926" y="660111"/>
                  </a:lnTo>
                  <a:lnTo>
                    <a:pt x="479035" y="610551"/>
                  </a:lnTo>
                  <a:lnTo>
                    <a:pt x="476037" y="561003"/>
                  </a:lnTo>
                  <a:lnTo>
                    <a:pt x="472055" y="511467"/>
                  </a:lnTo>
                  <a:lnTo>
                    <a:pt x="467215" y="461943"/>
                  </a:lnTo>
                  <a:lnTo>
                    <a:pt x="461642" y="412431"/>
                  </a:lnTo>
                  <a:lnTo>
                    <a:pt x="455459" y="362931"/>
                  </a:lnTo>
                  <a:lnTo>
                    <a:pt x="448792" y="313443"/>
                  </a:lnTo>
                  <a:lnTo>
                    <a:pt x="419342" y="242196"/>
                  </a:lnTo>
                  <a:lnTo>
                    <a:pt x="389533" y="205822"/>
                  </a:lnTo>
                  <a:lnTo>
                    <a:pt x="350393" y="176283"/>
                  </a:lnTo>
                  <a:lnTo>
                    <a:pt x="304033" y="159566"/>
                  </a:lnTo>
                  <a:lnTo>
                    <a:pt x="277664" y="152869"/>
                  </a:lnTo>
                  <a:lnTo>
                    <a:pt x="252006" y="145803"/>
                  </a:lnTo>
                  <a:lnTo>
                    <a:pt x="245253" y="134015"/>
                  </a:lnTo>
                  <a:lnTo>
                    <a:pt x="239466" y="121990"/>
                  </a:lnTo>
                  <a:lnTo>
                    <a:pt x="231748" y="110441"/>
                  </a:lnTo>
                  <a:lnTo>
                    <a:pt x="191312" y="84918"/>
                  </a:lnTo>
                  <a:lnTo>
                    <a:pt x="149976" y="64590"/>
                  </a:lnTo>
                  <a:lnTo>
                    <a:pt x="98875" y="41124"/>
                  </a:lnTo>
                  <a:lnTo>
                    <a:pt x="41686" y="1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2175248"/>
              <a:ext cx="481965" cy="1290955"/>
            </a:xfrm>
            <a:custGeom>
              <a:avLst/>
              <a:gdLst/>
              <a:ahLst/>
              <a:cxnLst/>
              <a:rect l="l" t="t" r="r" b="b"/>
              <a:pathLst>
                <a:path w="481965" h="1290954">
                  <a:moveTo>
                    <a:pt x="0" y="1290895"/>
                  </a:moveTo>
                  <a:lnTo>
                    <a:pt x="22423" y="1258323"/>
                  </a:lnTo>
                  <a:lnTo>
                    <a:pt x="52922" y="1234820"/>
                  </a:lnTo>
                  <a:lnTo>
                    <a:pt x="85974" y="1212031"/>
                  </a:lnTo>
                  <a:lnTo>
                    <a:pt x="120046" y="1189528"/>
                  </a:lnTo>
                  <a:lnTo>
                    <a:pt x="153606" y="1166883"/>
                  </a:lnTo>
                  <a:lnTo>
                    <a:pt x="219202" y="1121163"/>
                  </a:lnTo>
                  <a:lnTo>
                    <a:pt x="236925" y="1110036"/>
                  </a:lnTo>
                  <a:lnTo>
                    <a:pt x="255528" y="1099112"/>
                  </a:lnTo>
                  <a:lnTo>
                    <a:pt x="272367" y="1087783"/>
                  </a:lnTo>
                  <a:lnTo>
                    <a:pt x="284797" y="1075443"/>
                  </a:lnTo>
                  <a:lnTo>
                    <a:pt x="293255" y="1064048"/>
                  </a:lnTo>
                  <a:lnTo>
                    <a:pt x="301885" y="1052678"/>
                  </a:lnTo>
                  <a:lnTo>
                    <a:pt x="310172" y="1041260"/>
                  </a:lnTo>
                  <a:lnTo>
                    <a:pt x="317601" y="1029723"/>
                  </a:lnTo>
                  <a:lnTo>
                    <a:pt x="333844" y="999225"/>
                  </a:lnTo>
                  <a:lnTo>
                    <a:pt x="348599" y="968524"/>
                  </a:lnTo>
                  <a:lnTo>
                    <a:pt x="364253" y="937943"/>
                  </a:lnTo>
                  <a:lnTo>
                    <a:pt x="383197" y="907803"/>
                  </a:lnTo>
                  <a:lnTo>
                    <a:pt x="415988" y="862083"/>
                  </a:lnTo>
                  <a:lnTo>
                    <a:pt x="423594" y="835359"/>
                  </a:lnTo>
                  <a:lnTo>
                    <a:pt x="438807" y="781912"/>
                  </a:lnTo>
                  <a:lnTo>
                    <a:pt x="456771" y="743865"/>
                  </a:lnTo>
                  <a:lnTo>
                    <a:pt x="467726" y="732638"/>
                  </a:lnTo>
                  <a:lnTo>
                    <a:pt x="477412" y="721363"/>
                  </a:lnTo>
                  <a:lnTo>
                    <a:pt x="481584" y="709683"/>
                  </a:lnTo>
                  <a:lnTo>
                    <a:pt x="480926" y="660111"/>
                  </a:lnTo>
                  <a:lnTo>
                    <a:pt x="479035" y="610551"/>
                  </a:lnTo>
                  <a:lnTo>
                    <a:pt x="476037" y="561003"/>
                  </a:lnTo>
                  <a:lnTo>
                    <a:pt x="472055" y="511467"/>
                  </a:lnTo>
                  <a:lnTo>
                    <a:pt x="467215" y="461943"/>
                  </a:lnTo>
                  <a:lnTo>
                    <a:pt x="461642" y="412431"/>
                  </a:lnTo>
                  <a:lnTo>
                    <a:pt x="455459" y="362931"/>
                  </a:lnTo>
                  <a:lnTo>
                    <a:pt x="448792" y="313443"/>
                  </a:lnTo>
                  <a:lnTo>
                    <a:pt x="419342" y="242196"/>
                  </a:lnTo>
                  <a:lnTo>
                    <a:pt x="389533" y="205822"/>
                  </a:lnTo>
                  <a:lnTo>
                    <a:pt x="350393" y="176283"/>
                  </a:lnTo>
                  <a:lnTo>
                    <a:pt x="304033" y="159566"/>
                  </a:lnTo>
                  <a:lnTo>
                    <a:pt x="277664" y="152869"/>
                  </a:lnTo>
                  <a:lnTo>
                    <a:pt x="252006" y="145803"/>
                  </a:lnTo>
                  <a:lnTo>
                    <a:pt x="245253" y="134015"/>
                  </a:lnTo>
                  <a:lnTo>
                    <a:pt x="239466" y="121990"/>
                  </a:lnTo>
                  <a:lnTo>
                    <a:pt x="231748" y="110441"/>
                  </a:lnTo>
                  <a:lnTo>
                    <a:pt x="191312" y="84918"/>
                  </a:lnTo>
                  <a:lnTo>
                    <a:pt x="149976" y="64590"/>
                  </a:lnTo>
                  <a:lnTo>
                    <a:pt x="98875" y="41124"/>
                  </a:lnTo>
                  <a:lnTo>
                    <a:pt x="41686" y="16548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-34950" y="2150490"/>
            <a:ext cx="1479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 sz="3600" spc="-5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6084189" y="4217161"/>
            <a:ext cx="4140200" cy="2197100"/>
            <a:chOff x="6084189" y="4217161"/>
            <a:chExt cx="4140200" cy="2197100"/>
          </a:xfrm>
        </p:grpSpPr>
        <p:sp>
          <p:nvSpPr>
            <p:cNvPr id="8" name="object 8" descr=""/>
            <p:cNvSpPr/>
            <p:nvPr/>
          </p:nvSpPr>
          <p:spPr>
            <a:xfrm>
              <a:off x="6096889" y="4229861"/>
              <a:ext cx="4114800" cy="2171700"/>
            </a:xfrm>
            <a:custGeom>
              <a:avLst/>
              <a:gdLst/>
              <a:ahLst/>
              <a:cxnLst/>
              <a:rect l="l" t="t" r="r" b="b"/>
              <a:pathLst>
                <a:path w="4114800" h="2171700">
                  <a:moveTo>
                    <a:pt x="1241297" y="0"/>
                  </a:moveTo>
                  <a:lnTo>
                    <a:pt x="1307464" y="847217"/>
                  </a:lnTo>
                  <a:lnTo>
                    <a:pt x="1235021" y="857206"/>
                  </a:lnTo>
                  <a:lnTo>
                    <a:pt x="1164168" y="868040"/>
                  </a:lnTo>
                  <a:lnTo>
                    <a:pt x="1094951" y="879696"/>
                  </a:lnTo>
                  <a:lnTo>
                    <a:pt x="1027413" y="892153"/>
                  </a:lnTo>
                  <a:lnTo>
                    <a:pt x="961599" y="905388"/>
                  </a:lnTo>
                  <a:lnTo>
                    <a:pt x="897555" y="919382"/>
                  </a:lnTo>
                  <a:lnTo>
                    <a:pt x="835325" y="934111"/>
                  </a:lnTo>
                  <a:lnTo>
                    <a:pt x="774954" y="949554"/>
                  </a:lnTo>
                  <a:lnTo>
                    <a:pt x="716486" y="965691"/>
                  </a:lnTo>
                  <a:lnTo>
                    <a:pt x="659966" y="982498"/>
                  </a:lnTo>
                  <a:lnTo>
                    <a:pt x="605439" y="999956"/>
                  </a:lnTo>
                  <a:lnTo>
                    <a:pt x="552951" y="1018041"/>
                  </a:lnTo>
                  <a:lnTo>
                    <a:pt x="502544" y="1036732"/>
                  </a:lnTo>
                  <a:lnTo>
                    <a:pt x="454265" y="1056009"/>
                  </a:lnTo>
                  <a:lnTo>
                    <a:pt x="408158" y="1075849"/>
                  </a:lnTo>
                  <a:lnTo>
                    <a:pt x="364267" y="1096230"/>
                  </a:lnTo>
                  <a:lnTo>
                    <a:pt x="322638" y="1117132"/>
                  </a:lnTo>
                  <a:lnTo>
                    <a:pt x="283315" y="1138532"/>
                  </a:lnTo>
                  <a:lnTo>
                    <a:pt x="246343" y="1160409"/>
                  </a:lnTo>
                  <a:lnTo>
                    <a:pt x="211767" y="1182741"/>
                  </a:lnTo>
                  <a:lnTo>
                    <a:pt x="179631" y="1205508"/>
                  </a:lnTo>
                  <a:lnTo>
                    <a:pt x="122860" y="1252255"/>
                  </a:lnTo>
                  <a:lnTo>
                    <a:pt x="76387" y="1300479"/>
                  </a:lnTo>
                  <a:lnTo>
                    <a:pt x="40570" y="1350006"/>
                  </a:lnTo>
                  <a:lnTo>
                    <a:pt x="15768" y="1400664"/>
                  </a:lnTo>
                  <a:lnTo>
                    <a:pt x="2338" y="1452280"/>
                  </a:lnTo>
                  <a:lnTo>
                    <a:pt x="0" y="1478394"/>
                  </a:lnTo>
                  <a:lnTo>
                    <a:pt x="385" y="1501495"/>
                  </a:lnTo>
                  <a:lnTo>
                    <a:pt x="7937" y="1547135"/>
                  </a:lnTo>
                  <a:lnTo>
                    <a:pt x="24293" y="1591947"/>
                  </a:lnTo>
                  <a:lnTo>
                    <a:pt x="49166" y="1635832"/>
                  </a:lnTo>
                  <a:lnTo>
                    <a:pt x="82273" y="1678695"/>
                  </a:lnTo>
                  <a:lnTo>
                    <a:pt x="123328" y="1720438"/>
                  </a:lnTo>
                  <a:lnTo>
                    <a:pt x="172047" y="1760964"/>
                  </a:lnTo>
                  <a:lnTo>
                    <a:pt x="228145" y="1800175"/>
                  </a:lnTo>
                  <a:lnTo>
                    <a:pt x="291338" y="1837976"/>
                  </a:lnTo>
                  <a:lnTo>
                    <a:pt x="325505" y="1856316"/>
                  </a:lnTo>
                  <a:lnTo>
                    <a:pt x="361339" y="1874268"/>
                  </a:lnTo>
                  <a:lnTo>
                    <a:pt x="398804" y="1891818"/>
                  </a:lnTo>
                  <a:lnTo>
                    <a:pt x="437865" y="1908955"/>
                  </a:lnTo>
                  <a:lnTo>
                    <a:pt x="478486" y="1925666"/>
                  </a:lnTo>
                  <a:lnTo>
                    <a:pt x="520631" y="1941939"/>
                  </a:lnTo>
                  <a:lnTo>
                    <a:pt x="564264" y="1957763"/>
                  </a:lnTo>
                  <a:lnTo>
                    <a:pt x="609351" y="1973125"/>
                  </a:lnTo>
                  <a:lnTo>
                    <a:pt x="655855" y="1988012"/>
                  </a:lnTo>
                  <a:lnTo>
                    <a:pt x="703742" y="2002413"/>
                  </a:lnTo>
                  <a:lnTo>
                    <a:pt x="752974" y="2016316"/>
                  </a:lnTo>
                  <a:lnTo>
                    <a:pt x="803517" y="2029708"/>
                  </a:lnTo>
                  <a:lnTo>
                    <a:pt x="855335" y="2042578"/>
                  </a:lnTo>
                  <a:lnTo>
                    <a:pt x="908393" y="2054913"/>
                  </a:lnTo>
                  <a:lnTo>
                    <a:pt x="962654" y="2066701"/>
                  </a:lnTo>
                  <a:lnTo>
                    <a:pt x="1018084" y="2077930"/>
                  </a:lnTo>
                  <a:lnTo>
                    <a:pt x="1074647" y="2088587"/>
                  </a:lnTo>
                  <a:lnTo>
                    <a:pt x="1132306" y="2098662"/>
                  </a:lnTo>
                  <a:lnTo>
                    <a:pt x="1191027" y="2108141"/>
                  </a:lnTo>
                  <a:lnTo>
                    <a:pt x="1250774" y="2117012"/>
                  </a:lnTo>
                  <a:lnTo>
                    <a:pt x="1311511" y="2125264"/>
                  </a:lnTo>
                  <a:lnTo>
                    <a:pt x="1373203" y="2132884"/>
                  </a:lnTo>
                  <a:lnTo>
                    <a:pt x="1435814" y="2139859"/>
                  </a:lnTo>
                  <a:lnTo>
                    <a:pt x="1499308" y="2146179"/>
                  </a:lnTo>
                  <a:lnTo>
                    <a:pt x="1563650" y="2151831"/>
                  </a:lnTo>
                  <a:lnTo>
                    <a:pt x="1628804" y="2156802"/>
                  </a:lnTo>
                  <a:lnTo>
                    <a:pt x="1694735" y="2161080"/>
                  </a:lnTo>
                  <a:lnTo>
                    <a:pt x="1761407" y="2164654"/>
                  </a:lnTo>
                  <a:lnTo>
                    <a:pt x="1828785" y="2167512"/>
                  </a:lnTo>
                  <a:lnTo>
                    <a:pt x="1896832" y="2169640"/>
                  </a:lnTo>
                  <a:lnTo>
                    <a:pt x="1965513" y="2171027"/>
                  </a:lnTo>
                  <a:lnTo>
                    <a:pt x="2034793" y="2171661"/>
                  </a:lnTo>
                  <a:lnTo>
                    <a:pt x="2104091" y="2171532"/>
                  </a:lnTo>
                  <a:lnTo>
                    <a:pt x="2172840" y="2170646"/>
                  </a:lnTo>
                  <a:lnTo>
                    <a:pt x="2241004" y="2169014"/>
                  </a:lnTo>
                  <a:lnTo>
                    <a:pt x="2308546" y="2166648"/>
                  </a:lnTo>
                  <a:lnTo>
                    <a:pt x="2375431" y="2163561"/>
                  </a:lnTo>
                  <a:lnTo>
                    <a:pt x="2441621" y="2159764"/>
                  </a:lnTo>
                  <a:lnTo>
                    <a:pt x="2507081" y="2155269"/>
                  </a:lnTo>
                  <a:lnTo>
                    <a:pt x="2571774" y="2150088"/>
                  </a:lnTo>
                  <a:lnTo>
                    <a:pt x="2635663" y="2144232"/>
                  </a:lnTo>
                  <a:lnTo>
                    <a:pt x="2698712" y="2137714"/>
                  </a:lnTo>
                  <a:lnTo>
                    <a:pt x="2760886" y="2130546"/>
                  </a:lnTo>
                  <a:lnTo>
                    <a:pt x="2822146" y="2122739"/>
                  </a:lnTo>
                  <a:lnTo>
                    <a:pt x="2882458" y="2114305"/>
                  </a:lnTo>
                  <a:lnTo>
                    <a:pt x="2941784" y="2105256"/>
                  </a:lnTo>
                  <a:lnTo>
                    <a:pt x="3000088" y="2095605"/>
                  </a:lnTo>
                  <a:lnTo>
                    <a:pt x="3057334" y="2085362"/>
                  </a:lnTo>
                  <a:lnTo>
                    <a:pt x="3113486" y="2074540"/>
                  </a:lnTo>
                  <a:lnTo>
                    <a:pt x="3168506" y="2063150"/>
                  </a:lnTo>
                  <a:lnTo>
                    <a:pt x="3222359" y="2051205"/>
                  </a:lnTo>
                  <a:lnTo>
                    <a:pt x="3275008" y="2038716"/>
                  </a:lnTo>
                  <a:lnTo>
                    <a:pt x="3326417" y="2025696"/>
                  </a:lnTo>
                  <a:lnTo>
                    <a:pt x="3376549" y="2012155"/>
                  </a:lnTo>
                  <a:lnTo>
                    <a:pt x="3425368" y="1998106"/>
                  </a:lnTo>
                  <a:lnTo>
                    <a:pt x="3472838" y="1983562"/>
                  </a:lnTo>
                  <a:lnTo>
                    <a:pt x="3518922" y="1968532"/>
                  </a:lnTo>
                  <a:lnTo>
                    <a:pt x="3563584" y="1953031"/>
                  </a:lnTo>
                  <a:lnTo>
                    <a:pt x="3606787" y="1937069"/>
                  </a:lnTo>
                  <a:lnTo>
                    <a:pt x="3648495" y="1920658"/>
                  </a:lnTo>
                  <a:lnTo>
                    <a:pt x="3688671" y="1903810"/>
                  </a:lnTo>
                  <a:lnTo>
                    <a:pt x="3727280" y="1886537"/>
                  </a:lnTo>
                  <a:lnTo>
                    <a:pt x="3764285" y="1868851"/>
                  </a:lnTo>
                  <a:lnTo>
                    <a:pt x="3799648" y="1850764"/>
                  </a:lnTo>
                  <a:lnTo>
                    <a:pt x="3833335" y="1832287"/>
                  </a:lnTo>
                  <a:lnTo>
                    <a:pt x="3895532" y="1794214"/>
                  </a:lnTo>
                  <a:lnTo>
                    <a:pt x="3950584" y="1754725"/>
                  </a:lnTo>
                  <a:lnTo>
                    <a:pt x="3998200" y="1713916"/>
                  </a:lnTo>
                  <a:lnTo>
                    <a:pt x="4038089" y="1671882"/>
                  </a:lnTo>
                  <a:lnTo>
                    <a:pt x="4069959" y="1628717"/>
                  </a:lnTo>
                  <a:lnTo>
                    <a:pt x="4093519" y="1584518"/>
                  </a:lnTo>
                  <a:lnTo>
                    <a:pt x="4108478" y="1539378"/>
                  </a:lnTo>
                  <a:lnTo>
                    <a:pt x="4114545" y="1493393"/>
                  </a:lnTo>
                  <a:lnTo>
                    <a:pt x="4114160" y="1470293"/>
                  </a:lnTo>
                  <a:lnTo>
                    <a:pt x="4106608" y="1424656"/>
                  </a:lnTo>
                  <a:lnTo>
                    <a:pt x="4090252" y="1379847"/>
                  </a:lnTo>
                  <a:lnTo>
                    <a:pt x="4065379" y="1335963"/>
                  </a:lnTo>
                  <a:lnTo>
                    <a:pt x="4032272" y="1293102"/>
                  </a:lnTo>
                  <a:lnTo>
                    <a:pt x="3991217" y="1251361"/>
                  </a:lnTo>
                  <a:lnTo>
                    <a:pt x="3942498" y="1210837"/>
                  </a:lnTo>
                  <a:lnTo>
                    <a:pt x="3886400" y="1171626"/>
                  </a:lnTo>
                  <a:lnTo>
                    <a:pt x="3823207" y="1133827"/>
                  </a:lnTo>
                  <a:lnTo>
                    <a:pt x="3789040" y="1115486"/>
                  </a:lnTo>
                  <a:lnTo>
                    <a:pt x="3753206" y="1097535"/>
                  </a:lnTo>
                  <a:lnTo>
                    <a:pt x="3715741" y="1079985"/>
                  </a:lnTo>
                  <a:lnTo>
                    <a:pt x="3676680" y="1062848"/>
                  </a:lnTo>
                  <a:lnTo>
                    <a:pt x="3636059" y="1046137"/>
                  </a:lnTo>
                  <a:lnTo>
                    <a:pt x="3593914" y="1029863"/>
                  </a:lnTo>
                  <a:lnTo>
                    <a:pt x="3550281" y="1014039"/>
                  </a:lnTo>
                  <a:lnTo>
                    <a:pt x="3505194" y="998677"/>
                  </a:lnTo>
                  <a:lnTo>
                    <a:pt x="3458690" y="983789"/>
                  </a:lnTo>
                  <a:lnTo>
                    <a:pt x="3410803" y="969388"/>
                  </a:lnTo>
                  <a:lnTo>
                    <a:pt x="3361571" y="955484"/>
                  </a:lnTo>
                  <a:lnTo>
                    <a:pt x="3311028" y="942091"/>
                  </a:lnTo>
                  <a:lnTo>
                    <a:pt x="3259210" y="929221"/>
                  </a:lnTo>
                  <a:lnTo>
                    <a:pt x="3206152" y="916885"/>
                  </a:lnTo>
                  <a:lnTo>
                    <a:pt x="3151891" y="905096"/>
                  </a:lnTo>
                  <a:lnTo>
                    <a:pt x="3096461" y="893866"/>
                  </a:lnTo>
                  <a:lnTo>
                    <a:pt x="3039898" y="883207"/>
                  </a:lnTo>
                  <a:lnTo>
                    <a:pt x="2982239" y="873131"/>
                  </a:lnTo>
                  <a:lnTo>
                    <a:pt x="2923518" y="863650"/>
                  </a:lnTo>
                  <a:lnTo>
                    <a:pt x="2863771" y="854777"/>
                  </a:lnTo>
                  <a:lnTo>
                    <a:pt x="2803034" y="846524"/>
                  </a:lnTo>
                  <a:lnTo>
                    <a:pt x="2741342" y="838902"/>
                  </a:lnTo>
                  <a:lnTo>
                    <a:pt x="2678731" y="831924"/>
                  </a:lnTo>
                  <a:lnTo>
                    <a:pt x="2615237" y="825603"/>
                  </a:lnTo>
                  <a:lnTo>
                    <a:pt x="2550895" y="819949"/>
                  </a:lnTo>
                  <a:lnTo>
                    <a:pt x="2485741" y="814975"/>
                  </a:lnTo>
                  <a:lnTo>
                    <a:pt x="2419810" y="810694"/>
                  </a:lnTo>
                  <a:lnTo>
                    <a:pt x="2353138" y="807118"/>
                  </a:lnTo>
                  <a:lnTo>
                    <a:pt x="2285760" y="804258"/>
                  </a:lnTo>
                  <a:lnTo>
                    <a:pt x="2217713" y="802127"/>
                  </a:lnTo>
                  <a:lnTo>
                    <a:pt x="2149032" y="800737"/>
                  </a:lnTo>
                  <a:lnTo>
                    <a:pt x="2079752" y="800100"/>
                  </a:lnTo>
                  <a:lnTo>
                    <a:pt x="124129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096889" y="4229861"/>
              <a:ext cx="4114800" cy="2171700"/>
            </a:xfrm>
            <a:custGeom>
              <a:avLst/>
              <a:gdLst/>
              <a:ahLst/>
              <a:cxnLst/>
              <a:rect l="l" t="t" r="r" b="b"/>
              <a:pathLst>
                <a:path w="4114800" h="2171700">
                  <a:moveTo>
                    <a:pt x="1241297" y="0"/>
                  </a:moveTo>
                  <a:lnTo>
                    <a:pt x="2079752" y="800100"/>
                  </a:lnTo>
                  <a:lnTo>
                    <a:pt x="2149032" y="800737"/>
                  </a:lnTo>
                  <a:lnTo>
                    <a:pt x="2217713" y="802127"/>
                  </a:lnTo>
                  <a:lnTo>
                    <a:pt x="2285760" y="804258"/>
                  </a:lnTo>
                  <a:lnTo>
                    <a:pt x="2353138" y="807118"/>
                  </a:lnTo>
                  <a:lnTo>
                    <a:pt x="2419810" y="810694"/>
                  </a:lnTo>
                  <a:lnTo>
                    <a:pt x="2485741" y="814975"/>
                  </a:lnTo>
                  <a:lnTo>
                    <a:pt x="2550895" y="819949"/>
                  </a:lnTo>
                  <a:lnTo>
                    <a:pt x="2615237" y="825603"/>
                  </a:lnTo>
                  <a:lnTo>
                    <a:pt x="2678731" y="831924"/>
                  </a:lnTo>
                  <a:lnTo>
                    <a:pt x="2741342" y="838902"/>
                  </a:lnTo>
                  <a:lnTo>
                    <a:pt x="2803034" y="846524"/>
                  </a:lnTo>
                  <a:lnTo>
                    <a:pt x="2863771" y="854777"/>
                  </a:lnTo>
                  <a:lnTo>
                    <a:pt x="2923518" y="863650"/>
                  </a:lnTo>
                  <a:lnTo>
                    <a:pt x="2982239" y="873131"/>
                  </a:lnTo>
                  <a:lnTo>
                    <a:pt x="3039898" y="883207"/>
                  </a:lnTo>
                  <a:lnTo>
                    <a:pt x="3096461" y="893866"/>
                  </a:lnTo>
                  <a:lnTo>
                    <a:pt x="3151891" y="905096"/>
                  </a:lnTo>
                  <a:lnTo>
                    <a:pt x="3206152" y="916885"/>
                  </a:lnTo>
                  <a:lnTo>
                    <a:pt x="3259210" y="929221"/>
                  </a:lnTo>
                  <a:lnTo>
                    <a:pt x="3311028" y="942091"/>
                  </a:lnTo>
                  <a:lnTo>
                    <a:pt x="3361571" y="955484"/>
                  </a:lnTo>
                  <a:lnTo>
                    <a:pt x="3410803" y="969388"/>
                  </a:lnTo>
                  <a:lnTo>
                    <a:pt x="3458690" y="983789"/>
                  </a:lnTo>
                  <a:lnTo>
                    <a:pt x="3505194" y="998677"/>
                  </a:lnTo>
                  <a:lnTo>
                    <a:pt x="3550281" y="1014039"/>
                  </a:lnTo>
                  <a:lnTo>
                    <a:pt x="3593914" y="1029863"/>
                  </a:lnTo>
                  <a:lnTo>
                    <a:pt x="3636059" y="1046137"/>
                  </a:lnTo>
                  <a:lnTo>
                    <a:pt x="3676680" y="1062848"/>
                  </a:lnTo>
                  <a:lnTo>
                    <a:pt x="3715741" y="1079985"/>
                  </a:lnTo>
                  <a:lnTo>
                    <a:pt x="3753206" y="1097535"/>
                  </a:lnTo>
                  <a:lnTo>
                    <a:pt x="3789040" y="1115486"/>
                  </a:lnTo>
                  <a:lnTo>
                    <a:pt x="3823207" y="1133827"/>
                  </a:lnTo>
                  <a:lnTo>
                    <a:pt x="3886400" y="1171626"/>
                  </a:lnTo>
                  <a:lnTo>
                    <a:pt x="3942498" y="1210837"/>
                  </a:lnTo>
                  <a:lnTo>
                    <a:pt x="3991217" y="1251361"/>
                  </a:lnTo>
                  <a:lnTo>
                    <a:pt x="4032272" y="1293102"/>
                  </a:lnTo>
                  <a:lnTo>
                    <a:pt x="4065379" y="1335963"/>
                  </a:lnTo>
                  <a:lnTo>
                    <a:pt x="4090252" y="1379847"/>
                  </a:lnTo>
                  <a:lnTo>
                    <a:pt x="4106608" y="1424656"/>
                  </a:lnTo>
                  <a:lnTo>
                    <a:pt x="4114160" y="1470293"/>
                  </a:lnTo>
                  <a:lnTo>
                    <a:pt x="4114545" y="1493393"/>
                  </a:lnTo>
                  <a:lnTo>
                    <a:pt x="4112642" y="1516485"/>
                  </a:lnTo>
                  <a:lnTo>
                    <a:pt x="4102092" y="1562059"/>
                  </a:lnTo>
                  <a:lnTo>
                    <a:pt x="4082796" y="1606741"/>
                  </a:lnTo>
                  <a:lnTo>
                    <a:pt x="4055044" y="1650435"/>
                  </a:lnTo>
                  <a:lnTo>
                    <a:pt x="4019129" y="1693046"/>
                  </a:lnTo>
                  <a:lnTo>
                    <a:pt x="3975340" y="1734479"/>
                  </a:lnTo>
                  <a:lnTo>
                    <a:pt x="3923970" y="1774640"/>
                  </a:lnTo>
                  <a:lnTo>
                    <a:pt x="3865309" y="1813433"/>
                  </a:lnTo>
                  <a:lnTo>
                    <a:pt x="3799648" y="1850764"/>
                  </a:lnTo>
                  <a:lnTo>
                    <a:pt x="3764285" y="1868851"/>
                  </a:lnTo>
                  <a:lnTo>
                    <a:pt x="3727280" y="1886537"/>
                  </a:lnTo>
                  <a:lnTo>
                    <a:pt x="3688671" y="1903810"/>
                  </a:lnTo>
                  <a:lnTo>
                    <a:pt x="3648495" y="1920658"/>
                  </a:lnTo>
                  <a:lnTo>
                    <a:pt x="3606787" y="1937069"/>
                  </a:lnTo>
                  <a:lnTo>
                    <a:pt x="3563584" y="1953031"/>
                  </a:lnTo>
                  <a:lnTo>
                    <a:pt x="3518922" y="1968532"/>
                  </a:lnTo>
                  <a:lnTo>
                    <a:pt x="3472838" y="1983562"/>
                  </a:lnTo>
                  <a:lnTo>
                    <a:pt x="3425368" y="1998106"/>
                  </a:lnTo>
                  <a:lnTo>
                    <a:pt x="3376549" y="2012155"/>
                  </a:lnTo>
                  <a:lnTo>
                    <a:pt x="3326417" y="2025696"/>
                  </a:lnTo>
                  <a:lnTo>
                    <a:pt x="3275008" y="2038716"/>
                  </a:lnTo>
                  <a:lnTo>
                    <a:pt x="3222359" y="2051205"/>
                  </a:lnTo>
                  <a:lnTo>
                    <a:pt x="3168506" y="2063150"/>
                  </a:lnTo>
                  <a:lnTo>
                    <a:pt x="3113486" y="2074540"/>
                  </a:lnTo>
                  <a:lnTo>
                    <a:pt x="3057334" y="2085362"/>
                  </a:lnTo>
                  <a:lnTo>
                    <a:pt x="3000088" y="2095605"/>
                  </a:lnTo>
                  <a:lnTo>
                    <a:pt x="2941784" y="2105256"/>
                  </a:lnTo>
                  <a:lnTo>
                    <a:pt x="2882458" y="2114305"/>
                  </a:lnTo>
                  <a:lnTo>
                    <a:pt x="2822146" y="2122739"/>
                  </a:lnTo>
                  <a:lnTo>
                    <a:pt x="2760886" y="2130546"/>
                  </a:lnTo>
                  <a:lnTo>
                    <a:pt x="2698712" y="2137714"/>
                  </a:lnTo>
                  <a:lnTo>
                    <a:pt x="2635663" y="2144232"/>
                  </a:lnTo>
                  <a:lnTo>
                    <a:pt x="2571774" y="2150088"/>
                  </a:lnTo>
                  <a:lnTo>
                    <a:pt x="2507081" y="2155269"/>
                  </a:lnTo>
                  <a:lnTo>
                    <a:pt x="2441621" y="2159764"/>
                  </a:lnTo>
                  <a:lnTo>
                    <a:pt x="2375431" y="2163561"/>
                  </a:lnTo>
                  <a:lnTo>
                    <a:pt x="2308546" y="2166648"/>
                  </a:lnTo>
                  <a:lnTo>
                    <a:pt x="2241004" y="2169014"/>
                  </a:lnTo>
                  <a:lnTo>
                    <a:pt x="2172840" y="2170646"/>
                  </a:lnTo>
                  <a:lnTo>
                    <a:pt x="2104091" y="2171532"/>
                  </a:lnTo>
                  <a:lnTo>
                    <a:pt x="2034793" y="2171661"/>
                  </a:lnTo>
                  <a:lnTo>
                    <a:pt x="1965513" y="2171027"/>
                  </a:lnTo>
                  <a:lnTo>
                    <a:pt x="1896832" y="2169640"/>
                  </a:lnTo>
                  <a:lnTo>
                    <a:pt x="1828785" y="2167512"/>
                  </a:lnTo>
                  <a:lnTo>
                    <a:pt x="1761407" y="2164654"/>
                  </a:lnTo>
                  <a:lnTo>
                    <a:pt x="1694735" y="2161080"/>
                  </a:lnTo>
                  <a:lnTo>
                    <a:pt x="1628804" y="2156802"/>
                  </a:lnTo>
                  <a:lnTo>
                    <a:pt x="1563650" y="2151831"/>
                  </a:lnTo>
                  <a:lnTo>
                    <a:pt x="1499308" y="2146179"/>
                  </a:lnTo>
                  <a:lnTo>
                    <a:pt x="1435814" y="2139859"/>
                  </a:lnTo>
                  <a:lnTo>
                    <a:pt x="1373203" y="2132884"/>
                  </a:lnTo>
                  <a:lnTo>
                    <a:pt x="1311511" y="2125264"/>
                  </a:lnTo>
                  <a:lnTo>
                    <a:pt x="1250774" y="2117012"/>
                  </a:lnTo>
                  <a:lnTo>
                    <a:pt x="1191027" y="2108141"/>
                  </a:lnTo>
                  <a:lnTo>
                    <a:pt x="1132306" y="2098662"/>
                  </a:lnTo>
                  <a:lnTo>
                    <a:pt x="1074647" y="2088587"/>
                  </a:lnTo>
                  <a:lnTo>
                    <a:pt x="1018084" y="2077930"/>
                  </a:lnTo>
                  <a:lnTo>
                    <a:pt x="962654" y="2066701"/>
                  </a:lnTo>
                  <a:lnTo>
                    <a:pt x="908393" y="2054913"/>
                  </a:lnTo>
                  <a:lnTo>
                    <a:pt x="855335" y="2042578"/>
                  </a:lnTo>
                  <a:lnTo>
                    <a:pt x="803517" y="2029708"/>
                  </a:lnTo>
                  <a:lnTo>
                    <a:pt x="752974" y="2016316"/>
                  </a:lnTo>
                  <a:lnTo>
                    <a:pt x="703742" y="2002413"/>
                  </a:lnTo>
                  <a:lnTo>
                    <a:pt x="655855" y="1988012"/>
                  </a:lnTo>
                  <a:lnTo>
                    <a:pt x="609351" y="1973125"/>
                  </a:lnTo>
                  <a:lnTo>
                    <a:pt x="564264" y="1957763"/>
                  </a:lnTo>
                  <a:lnTo>
                    <a:pt x="520631" y="1941939"/>
                  </a:lnTo>
                  <a:lnTo>
                    <a:pt x="478486" y="1925666"/>
                  </a:lnTo>
                  <a:lnTo>
                    <a:pt x="437865" y="1908955"/>
                  </a:lnTo>
                  <a:lnTo>
                    <a:pt x="398804" y="1891818"/>
                  </a:lnTo>
                  <a:lnTo>
                    <a:pt x="361339" y="1874268"/>
                  </a:lnTo>
                  <a:lnTo>
                    <a:pt x="325505" y="1856316"/>
                  </a:lnTo>
                  <a:lnTo>
                    <a:pt x="291338" y="1837976"/>
                  </a:lnTo>
                  <a:lnTo>
                    <a:pt x="228145" y="1800175"/>
                  </a:lnTo>
                  <a:lnTo>
                    <a:pt x="172047" y="1760964"/>
                  </a:lnTo>
                  <a:lnTo>
                    <a:pt x="123328" y="1720438"/>
                  </a:lnTo>
                  <a:lnTo>
                    <a:pt x="82273" y="1678695"/>
                  </a:lnTo>
                  <a:lnTo>
                    <a:pt x="49166" y="1635832"/>
                  </a:lnTo>
                  <a:lnTo>
                    <a:pt x="24293" y="1591947"/>
                  </a:lnTo>
                  <a:lnTo>
                    <a:pt x="7937" y="1547135"/>
                  </a:lnTo>
                  <a:lnTo>
                    <a:pt x="385" y="1501495"/>
                  </a:lnTo>
                  <a:lnTo>
                    <a:pt x="0" y="1478394"/>
                  </a:lnTo>
                  <a:lnTo>
                    <a:pt x="2338" y="1452280"/>
                  </a:lnTo>
                  <a:lnTo>
                    <a:pt x="15768" y="1400664"/>
                  </a:lnTo>
                  <a:lnTo>
                    <a:pt x="40570" y="1350006"/>
                  </a:lnTo>
                  <a:lnTo>
                    <a:pt x="76387" y="1300479"/>
                  </a:lnTo>
                  <a:lnTo>
                    <a:pt x="122860" y="1252255"/>
                  </a:lnTo>
                  <a:lnTo>
                    <a:pt x="179631" y="1205508"/>
                  </a:lnTo>
                  <a:lnTo>
                    <a:pt x="211767" y="1182741"/>
                  </a:lnTo>
                  <a:lnTo>
                    <a:pt x="246343" y="1160409"/>
                  </a:lnTo>
                  <a:lnTo>
                    <a:pt x="283315" y="1138532"/>
                  </a:lnTo>
                  <a:lnTo>
                    <a:pt x="322638" y="1117132"/>
                  </a:lnTo>
                  <a:lnTo>
                    <a:pt x="364267" y="1096230"/>
                  </a:lnTo>
                  <a:lnTo>
                    <a:pt x="408158" y="1075849"/>
                  </a:lnTo>
                  <a:lnTo>
                    <a:pt x="454265" y="1056009"/>
                  </a:lnTo>
                  <a:lnTo>
                    <a:pt x="502544" y="1036732"/>
                  </a:lnTo>
                  <a:lnTo>
                    <a:pt x="552951" y="1018041"/>
                  </a:lnTo>
                  <a:lnTo>
                    <a:pt x="605439" y="999956"/>
                  </a:lnTo>
                  <a:lnTo>
                    <a:pt x="659966" y="982498"/>
                  </a:lnTo>
                  <a:lnTo>
                    <a:pt x="716486" y="965691"/>
                  </a:lnTo>
                  <a:lnTo>
                    <a:pt x="774954" y="949554"/>
                  </a:lnTo>
                  <a:lnTo>
                    <a:pt x="835325" y="934111"/>
                  </a:lnTo>
                  <a:lnTo>
                    <a:pt x="897555" y="919382"/>
                  </a:lnTo>
                  <a:lnTo>
                    <a:pt x="961599" y="905388"/>
                  </a:lnTo>
                  <a:lnTo>
                    <a:pt x="1027413" y="892153"/>
                  </a:lnTo>
                  <a:lnTo>
                    <a:pt x="1094951" y="879696"/>
                  </a:lnTo>
                  <a:lnTo>
                    <a:pt x="1164168" y="868040"/>
                  </a:lnTo>
                  <a:lnTo>
                    <a:pt x="1235021" y="857206"/>
                  </a:lnTo>
                  <a:lnTo>
                    <a:pt x="1307464" y="847217"/>
                  </a:lnTo>
                  <a:lnTo>
                    <a:pt x="1241297" y="0"/>
                  </a:lnTo>
                  <a:close/>
                </a:path>
              </a:pathLst>
            </a:custGeom>
            <a:ln w="254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6996810" y="5400243"/>
            <a:ext cx="23171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Carlito"/>
                <a:cs typeface="Carlito"/>
              </a:rPr>
              <a:t>0,54 &gt;</a:t>
            </a:r>
            <a:r>
              <a:rPr dirty="0" sz="3600" spc="-1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600" spc="-20" b="1">
                <a:solidFill>
                  <a:srgbClr val="FFFFFF"/>
                </a:solidFill>
                <a:latin typeface="Carlito"/>
                <a:cs typeface="Carlito"/>
              </a:rPr>
              <a:t>0,456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4762" y="0"/>
            <a:ext cx="12197080" cy="6858000"/>
            <a:chOff x="-4762" y="0"/>
            <a:chExt cx="1219708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1903877"/>
              <a:ext cx="2415540" cy="1829435"/>
            </a:xfrm>
            <a:custGeom>
              <a:avLst/>
              <a:gdLst/>
              <a:ahLst/>
              <a:cxnLst/>
              <a:rect l="l" t="t" r="r" b="b"/>
              <a:pathLst>
                <a:path w="2415540" h="1829435">
                  <a:moveTo>
                    <a:pt x="0" y="0"/>
                  </a:moveTo>
                  <a:lnTo>
                    <a:pt x="0" y="1829382"/>
                  </a:lnTo>
                  <a:lnTo>
                    <a:pt x="31549" y="1828228"/>
                  </a:lnTo>
                  <a:lnTo>
                    <a:pt x="77699" y="1825692"/>
                  </a:lnTo>
                  <a:lnTo>
                    <a:pt x="123688" y="1822479"/>
                  </a:lnTo>
                  <a:lnTo>
                    <a:pt x="169505" y="1818754"/>
                  </a:lnTo>
                  <a:lnTo>
                    <a:pt x="215138" y="1814682"/>
                  </a:lnTo>
                  <a:lnTo>
                    <a:pt x="264186" y="1806348"/>
                  </a:lnTo>
                  <a:lnTo>
                    <a:pt x="288481" y="1801913"/>
                  </a:lnTo>
                  <a:lnTo>
                    <a:pt x="313664" y="1799442"/>
                  </a:lnTo>
                  <a:lnTo>
                    <a:pt x="414228" y="1796227"/>
                  </a:lnTo>
                  <a:lnTo>
                    <a:pt x="514877" y="1793684"/>
                  </a:lnTo>
                  <a:lnTo>
                    <a:pt x="1069022" y="1784202"/>
                  </a:lnTo>
                  <a:lnTo>
                    <a:pt x="1266075" y="1753722"/>
                  </a:lnTo>
                  <a:lnTo>
                    <a:pt x="1291289" y="1750448"/>
                  </a:lnTo>
                  <a:lnTo>
                    <a:pt x="1316864" y="1747531"/>
                  </a:lnTo>
                  <a:lnTo>
                    <a:pt x="1341679" y="1743900"/>
                  </a:lnTo>
                  <a:lnTo>
                    <a:pt x="1364615" y="1738482"/>
                  </a:lnTo>
                  <a:lnTo>
                    <a:pt x="1561592" y="1677522"/>
                  </a:lnTo>
                  <a:lnTo>
                    <a:pt x="1576800" y="1665557"/>
                  </a:lnTo>
                  <a:lnTo>
                    <a:pt x="1591151" y="1653234"/>
                  </a:lnTo>
                  <a:lnTo>
                    <a:pt x="1607169" y="1641625"/>
                  </a:lnTo>
                  <a:lnTo>
                    <a:pt x="1627377" y="1631802"/>
                  </a:lnTo>
                  <a:lnTo>
                    <a:pt x="1650740" y="1626778"/>
                  </a:lnTo>
                  <a:lnTo>
                    <a:pt x="1677590" y="1624659"/>
                  </a:lnTo>
                  <a:lnTo>
                    <a:pt x="1703941" y="1622301"/>
                  </a:lnTo>
                  <a:lnTo>
                    <a:pt x="1754741" y="1602131"/>
                  </a:lnTo>
                  <a:lnTo>
                    <a:pt x="1783152" y="1577259"/>
                  </a:lnTo>
                  <a:lnTo>
                    <a:pt x="1779382" y="1573665"/>
                  </a:lnTo>
                  <a:lnTo>
                    <a:pt x="1772108" y="1571696"/>
                  </a:lnTo>
                  <a:lnTo>
                    <a:pt x="1763197" y="1570919"/>
                  </a:lnTo>
                  <a:lnTo>
                    <a:pt x="1754518" y="1570901"/>
                  </a:lnTo>
                  <a:lnTo>
                    <a:pt x="1745332" y="1571407"/>
                  </a:lnTo>
                  <a:lnTo>
                    <a:pt x="1759501" y="1569745"/>
                  </a:lnTo>
                  <a:lnTo>
                    <a:pt x="1811975" y="1562448"/>
                  </a:lnTo>
                  <a:lnTo>
                    <a:pt x="1857248" y="1555602"/>
                  </a:lnTo>
                  <a:lnTo>
                    <a:pt x="1874240" y="1544333"/>
                  </a:lnTo>
                  <a:lnTo>
                    <a:pt x="1891649" y="1533171"/>
                  </a:lnTo>
                  <a:lnTo>
                    <a:pt x="1908272" y="1521794"/>
                  </a:lnTo>
                  <a:lnTo>
                    <a:pt x="1922907" y="1509882"/>
                  </a:lnTo>
                  <a:lnTo>
                    <a:pt x="1932207" y="1498667"/>
                  </a:lnTo>
                  <a:lnTo>
                    <a:pt x="1945713" y="1475235"/>
                  </a:lnTo>
                  <a:lnTo>
                    <a:pt x="1955800" y="1464162"/>
                  </a:lnTo>
                  <a:lnTo>
                    <a:pt x="1986337" y="1440659"/>
                  </a:lnTo>
                  <a:lnTo>
                    <a:pt x="2019411" y="1417871"/>
                  </a:lnTo>
                  <a:lnTo>
                    <a:pt x="2053508" y="1395368"/>
                  </a:lnTo>
                  <a:lnTo>
                    <a:pt x="2087118" y="1372722"/>
                  </a:lnTo>
                  <a:lnTo>
                    <a:pt x="2152777" y="1327002"/>
                  </a:lnTo>
                  <a:lnTo>
                    <a:pt x="2170555" y="1315876"/>
                  </a:lnTo>
                  <a:lnTo>
                    <a:pt x="2189178" y="1304952"/>
                  </a:lnTo>
                  <a:lnTo>
                    <a:pt x="2206015" y="1293623"/>
                  </a:lnTo>
                  <a:lnTo>
                    <a:pt x="2235596" y="1258518"/>
                  </a:lnTo>
                  <a:lnTo>
                    <a:pt x="2267588" y="1205064"/>
                  </a:lnTo>
                  <a:lnTo>
                    <a:pt x="2282348" y="1174364"/>
                  </a:lnTo>
                  <a:lnTo>
                    <a:pt x="2298013" y="1143783"/>
                  </a:lnTo>
                  <a:lnTo>
                    <a:pt x="2316988" y="1113642"/>
                  </a:lnTo>
                  <a:lnTo>
                    <a:pt x="2349881" y="1067922"/>
                  </a:lnTo>
                  <a:lnTo>
                    <a:pt x="2357483" y="1041199"/>
                  </a:lnTo>
                  <a:lnTo>
                    <a:pt x="2372687" y="987752"/>
                  </a:lnTo>
                  <a:lnTo>
                    <a:pt x="2390679" y="949705"/>
                  </a:lnTo>
                  <a:lnTo>
                    <a:pt x="2401665" y="938478"/>
                  </a:lnTo>
                  <a:lnTo>
                    <a:pt x="2411364" y="927202"/>
                  </a:lnTo>
                  <a:lnTo>
                    <a:pt x="2415540" y="915522"/>
                  </a:lnTo>
                  <a:lnTo>
                    <a:pt x="2414881" y="865951"/>
                  </a:lnTo>
                  <a:lnTo>
                    <a:pt x="2412990" y="816391"/>
                  </a:lnTo>
                  <a:lnTo>
                    <a:pt x="2409987" y="766843"/>
                  </a:lnTo>
                  <a:lnTo>
                    <a:pt x="2405999" y="717307"/>
                  </a:lnTo>
                  <a:lnTo>
                    <a:pt x="2401147" y="667783"/>
                  </a:lnTo>
                  <a:lnTo>
                    <a:pt x="2395555" y="618271"/>
                  </a:lnTo>
                  <a:lnTo>
                    <a:pt x="2389347" y="568771"/>
                  </a:lnTo>
                  <a:lnTo>
                    <a:pt x="2382647" y="519282"/>
                  </a:lnTo>
                  <a:lnTo>
                    <a:pt x="2353198" y="448035"/>
                  </a:lnTo>
                  <a:lnTo>
                    <a:pt x="2323371" y="411662"/>
                  </a:lnTo>
                  <a:lnTo>
                    <a:pt x="2284222" y="382122"/>
                  </a:lnTo>
                  <a:lnTo>
                    <a:pt x="2237755" y="365406"/>
                  </a:lnTo>
                  <a:lnTo>
                    <a:pt x="2211337" y="358709"/>
                  </a:lnTo>
                  <a:lnTo>
                    <a:pt x="2185670" y="351642"/>
                  </a:lnTo>
                  <a:lnTo>
                    <a:pt x="2178923" y="339855"/>
                  </a:lnTo>
                  <a:lnTo>
                    <a:pt x="2173128" y="327830"/>
                  </a:lnTo>
                  <a:lnTo>
                    <a:pt x="2165381" y="316281"/>
                  </a:lnTo>
                  <a:lnTo>
                    <a:pt x="2124858" y="290758"/>
                  </a:lnTo>
                  <a:lnTo>
                    <a:pt x="2083468" y="270430"/>
                  </a:lnTo>
                  <a:lnTo>
                    <a:pt x="2032295" y="246964"/>
                  </a:lnTo>
                  <a:lnTo>
                    <a:pt x="1975024" y="222388"/>
                  </a:lnTo>
                  <a:lnTo>
                    <a:pt x="1915342" y="198729"/>
                  </a:lnTo>
                  <a:lnTo>
                    <a:pt x="1856936" y="178013"/>
                  </a:lnTo>
                  <a:lnTo>
                    <a:pt x="1803492" y="162269"/>
                  </a:lnTo>
                  <a:lnTo>
                    <a:pt x="1758695" y="153522"/>
                  </a:lnTo>
                  <a:lnTo>
                    <a:pt x="1481061" y="120803"/>
                  </a:lnTo>
                  <a:lnTo>
                    <a:pt x="1498425" y="123512"/>
                  </a:lnTo>
                  <a:lnTo>
                    <a:pt x="1499835" y="123915"/>
                  </a:lnTo>
                  <a:lnTo>
                    <a:pt x="1499842" y="124199"/>
                  </a:lnTo>
                  <a:lnTo>
                    <a:pt x="1494130" y="124249"/>
                  </a:lnTo>
                  <a:lnTo>
                    <a:pt x="1465566" y="122411"/>
                  </a:lnTo>
                  <a:lnTo>
                    <a:pt x="1374247" y="114674"/>
                  </a:lnTo>
                  <a:lnTo>
                    <a:pt x="1298956" y="107802"/>
                  </a:lnTo>
                  <a:lnTo>
                    <a:pt x="1265932" y="104349"/>
                  </a:lnTo>
                  <a:lnTo>
                    <a:pt x="1200443" y="96301"/>
                  </a:lnTo>
                  <a:lnTo>
                    <a:pt x="1167549" y="92562"/>
                  </a:lnTo>
                  <a:lnTo>
                    <a:pt x="1126523" y="88699"/>
                  </a:lnTo>
                  <a:lnTo>
                    <a:pt x="1044185" y="81543"/>
                  </a:lnTo>
                  <a:lnTo>
                    <a:pt x="1003338" y="77322"/>
                  </a:lnTo>
                  <a:lnTo>
                    <a:pt x="978531" y="73762"/>
                  </a:lnTo>
                  <a:lnTo>
                    <a:pt x="929752" y="65357"/>
                  </a:lnTo>
                  <a:lnTo>
                    <a:pt x="904824" y="62082"/>
                  </a:lnTo>
                  <a:lnTo>
                    <a:pt x="863508" y="58288"/>
                  </a:lnTo>
                  <a:lnTo>
                    <a:pt x="811201" y="54159"/>
                  </a:lnTo>
                  <a:lnTo>
                    <a:pt x="688706" y="45556"/>
                  </a:lnTo>
                  <a:lnTo>
                    <a:pt x="477875" y="31602"/>
                  </a:lnTo>
                  <a:lnTo>
                    <a:pt x="428592" y="27846"/>
                  </a:lnTo>
                  <a:lnTo>
                    <a:pt x="330169" y="19904"/>
                  </a:lnTo>
                  <a:lnTo>
                    <a:pt x="280822" y="16362"/>
                  </a:lnTo>
                  <a:lnTo>
                    <a:pt x="228344" y="13058"/>
                  </a:lnTo>
                  <a:lnTo>
                    <a:pt x="70621" y="42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903877"/>
              <a:ext cx="2415540" cy="1829435"/>
            </a:xfrm>
            <a:custGeom>
              <a:avLst/>
              <a:gdLst/>
              <a:ahLst/>
              <a:cxnLst/>
              <a:rect l="l" t="t" r="r" b="b"/>
              <a:pathLst>
                <a:path w="2415540" h="1829435">
                  <a:moveTo>
                    <a:pt x="0" y="1829382"/>
                  </a:moveTo>
                  <a:lnTo>
                    <a:pt x="77699" y="1825692"/>
                  </a:lnTo>
                  <a:lnTo>
                    <a:pt x="123688" y="1822479"/>
                  </a:lnTo>
                  <a:lnTo>
                    <a:pt x="169505" y="1818754"/>
                  </a:lnTo>
                  <a:lnTo>
                    <a:pt x="215138" y="1814682"/>
                  </a:lnTo>
                  <a:lnTo>
                    <a:pt x="264186" y="1806348"/>
                  </a:lnTo>
                  <a:lnTo>
                    <a:pt x="288481" y="1801913"/>
                  </a:lnTo>
                  <a:lnTo>
                    <a:pt x="363934" y="1797740"/>
                  </a:lnTo>
                  <a:lnTo>
                    <a:pt x="414228" y="1796227"/>
                  </a:lnTo>
                  <a:lnTo>
                    <a:pt x="464543" y="1794882"/>
                  </a:lnTo>
                  <a:lnTo>
                    <a:pt x="514877" y="1793684"/>
                  </a:lnTo>
                  <a:lnTo>
                    <a:pt x="565228" y="1792613"/>
                  </a:lnTo>
                  <a:lnTo>
                    <a:pt x="615592" y="1791645"/>
                  </a:lnTo>
                  <a:lnTo>
                    <a:pt x="665967" y="1790762"/>
                  </a:lnTo>
                  <a:lnTo>
                    <a:pt x="716349" y="1789942"/>
                  </a:lnTo>
                  <a:lnTo>
                    <a:pt x="766737" y="1789164"/>
                  </a:lnTo>
                  <a:lnTo>
                    <a:pt x="817128" y="1788407"/>
                  </a:lnTo>
                  <a:lnTo>
                    <a:pt x="867518" y="1787650"/>
                  </a:lnTo>
                  <a:lnTo>
                    <a:pt x="917905" y="1786872"/>
                  </a:lnTo>
                  <a:lnTo>
                    <a:pt x="968287" y="1786052"/>
                  </a:lnTo>
                  <a:lnTo>
                    <a:pt x="1018660" y="1785169"/>
                  </a:lnTo>
                  <a:lnTo>
                    <a:pt x="1069022" y="1784202"/>
                  </a:lnTo>
                  <a:lnTo>
                    <a:pt x="1266075" y="1753722"/>
                  </a:lnTo>
                  <a:lnTo>
                    <a:pt x="1291289" y="1750448"/>
                  </a:lnTo>
                  <a:lnTo>
                    <a:pt x="1341679" y="1743900"/>
                  </a:lnTo>
                  <a:lnTo>
                    <a:pt x="1561592" y="1677522"/>
                  </a:lnTo>
                  <a:lnTo>
                    <a:pt x="1591151" y="1653234"/>
                  </a:lnTo>
                  <a:lnTo>
                    <a:pt x="1607169" y="1641625"/>
                  </a:lnTo>
                  <a:lnTo>
                    <a:pt x="1627377" y="1631802"/>
                  </a:lnTo>
                  <a:lnTo>
                    <a:pt x="1650740" y="1626778"/>
                  </a:lnTo>
                  <a:lnTo>
                    <a:pt x="1677590" y="1624659"/>
                  </a:lnTo>
                  <a:lnTo>
                    <a:pt x="1703941" y="1622301"/>
                  </a:lnTo>
                  <a:lnTo>
                    <a:pt x="1754741" y="1602131"/>
                  </a:lnTo>
                  <a:lnTo>
                    <a:pt x="1783152" y="1577259"/>
                  </a:lnTo>
                  <a:lnTo>
                    <a:pt x="1779382" y="1573665"/>
                  </a:lnTo>
                  <a:lnTo>
                    <a:pt x="1772108" y="1571696"/>
                  </a:lnTo>
                  <a:lnTo>
                    <a:pt x="1763197" y="1570919"/>
                  </a:lnTo>
                  <a:lnTo>
                    <a:pt x="1754518" y="1570901"/>
                  </a:lnTo>
                  <a:lnTo>
                    <a:pt x="1747940" y="1571208"/>
                  </a:lnTo>
                  <a:lnTo>
                    <a:pt x="1745332" y="1571407"/>
                  </a:lnTo>
                  <a:lnTo>
                    <a:pt x="1748563" y="1571064"/>
                  </a:lnTo>
                  <a:lnTo>
                    <a:pt x="1811975" y="1562448"/>
                  </a:lnTo>
                  <a:lnTo>
                    <a:pt x="1857248" y="1555602"/>
                  </a:lnTo>
                  <a:lnTo>
                    <a:pt x="1874240" y="1544333"/>
                  </a:lnTo>
                  <a:lnTo>
                    <a:pt x="1891649" y="1533171"/>
                  </a:lnTo>
                  <a:lnTo>
                    <a:pt x="1908272" y="1521794"/>
                  </a:lnTo>
                  <a:lnTo>
                    <a:pt x="1922907" y="1509882"/>
                  </a:lnTo>
                  <a:lnTo>
                    <a:pt x="1932207" y="1498667"/>
                  </a:lnTo>
                  <a:lnTo>
                    <a:pt x="1938829" y="1486927"/>
                  </a:lnTo>
                  <a:lnTo>
                    <a:pt x="1945713" y="1475235"/>
                  </a:lnTo>
                  <a:lnTo>
                    <a:pt x="1955800" y="1464162"/>
                  </a:lnTo>
                  <a:lnTo>
                    <a:pt x="1986337" y="1440659"/>
                  </a:lnTo>
                  <a:lnTo>
                    <a:pt x="2019411" y="1417871"/>
                  </a:lnTo>
                  <a:lnTo>
                    <a:pt x="2053508" y="1395368"/>
                  </a:lnTo>
                  <a:lnTo>
                    <a:pt x="2087118" y="1372722"/>
                  </a:lnTo>
                  <a:lnTo>
                    <a:pt x="2152777" y="1327002"/>
                  </a:lnTo>
                  <a:lnTo>
                    <a:pt x="2170555" y="1315876"/>
                  </a:lnTo>
                  <a:lnTo>
                    <a:pt x="2189178" y="1304952"/>
                  </a:lnTo>
                  <a:lnTo>
                    <a:pt x="2206015" y="1293623"/>
                  </a:lnTo>
                  <a:lnTo>
                    <a:pt x="2218436" y="1281282"/>
                  </a:lnTo>
                  <a:lnTo>
                    <a:pt x="2226950" y="1269888"/>
                  </a:lnTo>
                  <a:lnTo>
                    <a:pt x="2235596" y="1258518"/>
                  </a:lnTo>
                  <a:lnTo>
                    <a:pt x="2243885" y="1247099"/>
                  </a:lnTo>
                  <a:lnTo>
                    <a:pt x="2251329" y="1235562"/>
                  </a:lnTo>
                  <a:lnTo>
                    <a:pt x="2267588" y="1205064"/>
                  </a:lnTo>
                  <a:lnTo>
                    <a:pt x="2282348" y="1174364"/>
                  </a:lnTo>
                  <a:lnTo>
                    <a:pt x="2298013" y="1143783"/>
                  </a:lnTo>
                  <a:lnTo>
                    <a:pt x="2316988" y="1113642"/>
                  </a:lnTo>
                  <a:lnTo>
                    <a:pt x="2349881" y="1067922"/>
                  </a:lnTo>
                  <a:lnTo>
                    <a:pt x="2357483" y="1041199"/>
                  </a:lnTo>
                  <a:lnTo>
                    <a:pt x="2372687" y="987752"/>
                  </a:lnTo>
                  <a:lnTo>
                    <a:pt x="2390679" y="949705"/>
                  </a:lnTo>
                  <a:lnTo>
                    <a:pt x="2401665" y="938478"/>
                  </a:lnTo>
                  <a:lnTo>
                    <a:pt x="2411364" y="927202"/>
                  </a:lnTo>
                  <a:lnTo>
                    <a:pt x="2415540" y="915522"/>
                  </a:lnTo>
                  <a:lnTo>
                    <a:pt x="2414881" y="865951"/>
                  </a:lnTo>
                  <a:lnTo>
                    <a:pt x="2412990" y="816391"/>
                  </a:lnTo>
                  <a:lnTo>
                    <a:pt x="2409987" y="766843"/>
                  </a:lnTo>
                  <a:lnTo>
                    <a:pt x="2405999" y="717307"/>
                  </a:lnTo>
                  <a:lnTo>
                    <a:pt x="2401147" y="667783"/>
                  </a:lnTo>
                  <a:lnTo>
                    <a:pt x="2395555" y="618271"/>
                  </a:lnTo>
                  <a:lnTo>
                    <a:pt x="2389347" y="568771"/>
                  </a:lnTo>
                  <a:lnTo>
                    <a:pt x="2382647" y="519282"/>
                  </a:lnTo>
                  <a:lnTo>
                    <a:pt x="2353198" y="448035"/>
                  </a:lnTo>
                  <a:lnTo>
                    <a:pt x="2323371" y="411662"/>
                  </a:lnTo>
                  <a:lnTo>
                    <a:pt x="2284222" y="382122"/>
                  </a:lnTo>
                  <a:lnTo>
                    <a:pt x="2237755" y="365406"/>
                  </a:lnTo>
                  <a:lnTo>
                    <a:pt x="2211337" y="358709"/>
                  </a:lnTo>
                  <a:lnTo>
                    <a:pt x="2185670" y="351642"/>
                  </a:lnTo>
                  <a:lnTo>
                    <a:pt x="2178923" y="339855"/>
                  </a:lnTo>
                  <a:lnTo>
                    <a:pt x="2173128" y="327830"/>
                  </a:lnTo>
                  <a:lnTo>
                    <a:pt x="2165381" y="316281"/>
                  </a:lnTo>
                  <a:lnTo>
                    <a:pt x="2124858" y="290758"/>
                  </a:lnTo>
                  <a:lnTo>
                    <a:pt x="2083468" y="270430"/>
                  </a:lnTo>
                  <a:lnTo>
                    <a:pt x="2032295" y="246964"/>
                  </a:lnTo>
                  <a:lnTo>
                    <a:pt x="1975024" y="222388"/>
                  </a:lnTo>
                  <a:lnTo>
                    <a:pt x="1915342" y="198729"/>
                  </a:lnTo>
                  <a:lnTo>
                    <a:pt x="1856936" y="178013"/>
                  </a:lnTo>
                  <a:lnTo>
                    <a:pt x="1803492" y="162269"/>
                  </a:lnTo>
                  <a:lnTo>
                    <a:pt x="1758695" y="153522"/>
                  </a:lnTo>
                  <a:lnTo>
                    <a:pt x="1708645" y="147709"/>
                  </a:lnTo>
                  <a:lnTo>
                    <a:pt x="1664765" y="142595"/>
                  </a:lnTo>
                  <a:lnTo>
                    <a:pt x="1626678" y="138139"/>
                  </a:lnTo>
                  <a:lnTo>
                    <a:pt x="1566365" y="131040"/>
                  </a:lnTo>
                  <a:lnTo>
                    <a:pt x="1524677" y="126084"/>
                  </a:lnTo>
                  <a:lnTo>
                    <a:pt x="1485055" y="121293"/>
                  </a:lnTo>
                  <a:lnTo>
                    <a:pt x="1482055" y="120923"/>
                  </a:lnTo>
                  <a:lnTo>
                    <a:pt x="1481061" y="120803"/>
                  </a:lnTo>
                  <a:lnTo>
                    <a:pt x="1481693" y="120891"/>
                  </a:lnTo>
                  <a:lnTo>
                    <a:pt x="1483572" y="121147"/>
                  </a:lnTo>
                  <a:lnTo>
                    <a:pt x="1486320" y="121530"/>
                  </a:lnTo>
                  <a:lnTo>
                    <a:pt x="1499842" y="124199"/>
                  </a:lnTo>
                  <a:lnTo>
                    <a:pt x="1498067" y="124324"/>
                  </a:lnTo>
                  <a:lnTo>
                    <a:pt x="1449197" y="121125"/>
                  </a:lnTo>
                  <a:lnTo>
                    <a:pt x="1403916" y="117297"/>
                  </a:lnTo>
                  <a:lnTo>
                    <a:pt x="1339386" y="111522"/>
                  </a:lnTo>
                  <a:lnTo>
                    <a:pt x="1298956" y="107802"/>
                  </a:lnTo>
                  <a:lnTo>
                    <a:pt x="1233166" y="100373"/>
                  </a:lnTo>
                  <a:lnTo>
                    <a:pt x="1200443" y="96301"/>
                  </a:lnTo>
                  <a:lnTo>
                    <a:pt x="1167549" y="92562"/>
                  </a:lnTo>
                  <a:lnTo>
                    <a:pt x="1126523" y="88699"/>
                  </a:lnTo>
                  <a:lnTo>
                    <a:pt x="1085324" y="85180"/>
                  </a:lnTo>
                  <a:lnTo>
                    <a:pt x="1044185" y="81543"/>
                  </a:lnTo>
                  <a:lnTo>
                    <a:pt x="1003338" y="77322"/>
                  </a:lnTo>
                  <a:lnTo>
                    <a:pt x="978531" y="73762"/>
                  </a:lnTo>
                  <a:lnTo>
                    <a:pt x="954162" y="69512"/>
                  </a:lnTo>
                  <a:lnTo>
                    <a:pt x="929752" y="65357"/>
                  </a:lnTo>
                  <a:lnTo>
                    <a:pt x="863508" y="58288"/>
                  </a:lnTo>
                  <a:lnTo>
                    <a:pt x="811201" y="54159"/>
                  </a:lnTo>
                  <a:lnTo>
                    <a:pt x="751675" y="49860"/>
                  </a:lnTo>
                  <a:lnTo>
                    <a:pt x="688706" y="45556"/>
                  </a:lnTo>
                  <a:lnTo>
                    <a:pt x="626068" y="41414"/>
                  </a:lnTo>
                  <a:lnTo>
                    <a:pt x="567533" y="37597"/>
                  </a:lnTo>
                  <a:lnTo>
                    <a:pt x="516878" y="34272"/>
                  </a:lnTo>
                  <a:lnTo>
                    <a:pt x="477875" y="31602"/>
                  </a:lnTo>
                  <a:lnTo>
                    <a:pt x="428592" y="27846"/>
                  </a:lnTo>
                  <a:lnTo>
                    <a:pt x="379391" y="23839"/>
                  </a:lnTo>
                  <a:lnTo>
                    <a:pt x="330169" y="19904"/>
                  </a:lnTo>
                  <a:lnTo>
                    <a:pt x="280822" y="16362"/>
                  </a:lnTo>
                  <a:lnTo>
                    <a:pt x="228344" y="13058"/>
                  </a:lnTo>
                  <a:lnTo>
                    <a:pt x="175790" y="10047"/>
                  </a:lnTo>
                  <a:lnTo>
                    <a:pt x="123201" y="7163"/>
                  </a:lnTo>
                  <a:lnTo>
                    <a:pt x="70621" y="4243"/>
                  </a:lnTo>
                  <a:lnTo>
                    <a:pt x="18091" y="1122"/>
                  </a:lnTo>
                  <a:lnTo>
                    <a:pt x="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-82020" y="2084578"/>
            <a:ext cx="22720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10">
                <a:solidFill>
                  <a:srgbClr val="FFFFFF"/>
                </a:solidFill>
                <a:latin typeface="Arial"/>
                <a:cs typeface="Arial"/>
              </a:rPr>
              <a:t>ào</a:t>
            </a:r>
            <a:r>
              <a:rPr dirty="0" sz="36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600" spc="-229">
                <a:solidFill>
                  <a:srgbClr val="FFFFFF"/>
                </a:solidFill>
                <a:latin typeface="Verdana"/>
                <a:cs typeface="Verdana"/>
              </a:rPr>
              <a:t>lớn</a:t>
            </a:r>
            <a:r>
              <a:rPr dirty="0" sz="3600" spc="-4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600" spc="-325">
                <a:solidFill>
                  <a:srgbClr val="FFFFFF"/>
                </a:solidFill>
                <a:latin typeface="Verdana"/>
                <a:cs typeface="Verdana"/>
              </a:rPr>
              <a:t>nhất</a:t>
            </a:r>
            <a:r>
              <a:rPr dirty="0" sz="3600" spc="-325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63" y="2632913"/>
            <a:ext cx="956944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30">
                <a:solidFill>
                  <a:srgbClr val="FFFFFF"/>
                </a:solidFill>
                <a:latin typeface="Arial"/>
                <a:cs typeface="Arial"/>
              </a:rPr>
              <a:t>;2,98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017389" y="4196334"/>
            <a:ext cx="5511800" cy="2651125"/>
            <a:chOff x="5017389" y="4196334"/>
            <a:chExt cx="5511800" cy="2651125"/>
          </a:xfrm>
        </p:grpSpPr>
        <p:sp>
          <p:nvSpPr>
            <p:cNvPr id="8" name="object 8" descr=""/>
            <p:cNvSpPr/>
            <p:nvPr/>
          </p:nvSpPr>
          <p:spPr>
            <a:xfrm>
              <a:off x="5030089" y="4209034"/>
              <a:ext cx="5486400" cy="2625725"/>
            </a:xfrm>
            <a:custGeom>
              <a:avLst/>
              <a:gdLst/>
              <a:ahLst/>
              <a:cxnLst/>
              <a:rect l="l" t="t" r="r" b="b"/>
              <a:pathLst>
                <a:path w="5486400" h="2625725">
                  <a:moveTo>
                    <a:pt x="1655064" y="0"/>
                  </a:moveTo>
                  <a:lnTo>
                    <a:pt x="1743329" y="1024255"/>
                  </a:lnTo>
                  <a:lnTo>
                    <a:pt x="1669545" y="1033356"/>
                  </a:lnTo>
                  <a:lnTo>
                    <a:pt x="1596985" y="1043053"/>
                  </a:lnTo>
                  <a:lnTo>
                    <a:pt x="1525675" y="1053335"/>
                  </a:lnTo>
                  <a:lnTo>
                    <a:pt x="1455639" y="1064190"/>
                  </a:lnTo>
                  <a:lnTo>
                    <a:pt x="1386906" y="1075606"/>
                  </a:lnTo>
                  <a:lnTo>
                    <a:pt x="1319501" y="1087572"/>
                  </a:lnTo>
                  <a:lnTo>
                    <a:pt x="1253451" y="1100077"/>
                  </a:lnTo>
                  <a:lnTo>
                    <a:pt x="1188782" y="1113109"/>
                  </a:lnTo>
                  <a:lnTo>
                    <a:pt x="1125521" y="1126655"/>
                  </a:lnTo>
                  <a:lnTo>
                    <a:pt x="1063693" y="1140706"/>
                  </a:lnTo>
                  <a:lnTo>
                    <a:pt x="1003325" y="1155249"/>
                  </a:lnTo>
                  <a:lnTo>
                    <a:pt x="944444" y="1170272"/>
                  </a:lnTo>
                  <a:lnTo>
                    <a:pt x="887076" y="1185765"/>
                  </a:lnTo>
                  <a:lnTo>
                    <a:pt x="831247" y="1201715"/>
                  </a:lnTo>
                  <a:lnTo>
                    <a:pt x="776984" y="1218111"/>
                  </a:lnTo>
                  <a:lnTo>
                    <a:pt x="724313" y="1234942"/>
                  </a:lnTo>
                  <a:lnTo>
                    <a:pt x="673260" y="1252195"/>
                  </a:lnTo>
                  <a:lnTo>
                    <a:pt x="623852" y="1269860"/>
                  </a:lnTo>
                  <a:lnTo>
                    <a:pt x="576114" y="1287925"/>
                  </a:lnTo>
                  <a:lnTo>
                    <a:pt x="530075" y="1306378"/>
                  </a:lnTo>
                  <a:lnTo>
                    <a:pt x="485759" y="1325208"/>
                  </a:lnTo>
                  <a:lnTo>
                    <a:pt x="443193" y="1344403"/>
                  </a:lnTo>
                  <a:lnTo>
                    <a:pt x="402403" y="1363952"/>
                  </a:lnTo>
                  <a:lnTo>
                    <a:pt x="363417" y="1383843"/>
                  </a:lnTo>
                  <a:lnTo>
                    <a:pt x="326260" y="1404064"/>
                  </a:lnTo>
                  <a:lnTo>
                    <a:pt x="290958" y="1424605"/>
                  </a:lnTo>
                  <a:lnTo>
                    <a:pt x="257538" y="1445453"/>
                  </a:lnTo>
                  <a:lnTo>
                    <a:pt x="196450" y="1488025"/>
                  </a:lnTo>
                  <a:lnTo>
                    <a:pt x="143206" y="1531688"/>
                  </a:lnTo>
                  <a:lnTo>
                    <a:pt x="98016" y="1576351"/>
                  </a:lnTo>
                  <a:lnTo>
                    <a:pt x="61093" y="1621920"/>
                  </a:lnTo>
                  <a:lnTo>
                    <a:pt x="32646" y="1668304"/>
                  </a:lnTo>
                  <a:lnTo>
                    <a:pt x="12887" y="1715410"/>
                  </a:lnTo>
                  <a:lnTo>
                    <a:pt x="2027" y="1763145"/>
                  </a:lnTo>
                  <a:lnTo>
                    <a:pt x="0" y="1787220"/>
                  </a:lnTo>
                  <a:lnTo>
                    <a:pt x="124" y="1808620"/>
                  </a:lnTo>
                  <a:lnTo>
                    <a:pt x="5697" y="1851030"/>
                  </a:lnTo>
                  <a:lnTo>
                    <a:pt x="18229" y="1892878"/>
                  </a:lnTo>
                  <a:lnTo>
                    <a:pt x="37548" y="1934109"/>
                  </a:lnTo>
                  <a:lnTo>
                    <a:pt x="63485" y="1974672"/>
                  </a:lnTo>
                  <a:lnTo>
                    <a:pt x="95868" y="2014514"/>
                  </a:lnTo>
                  <a:lnTo>
                    <a:pt x="134527" y="2053583"/>
                  </a:lnTo>
                  <a:lnTo>
                    <a:pt x="179293" y="2091824"/>
                  </a:lnTo>
                  <a:lnTo>
                    <a:pt x="229994" y="2129187"/>
                  </a:lnTo>
                  <a:lnTo>
                    <a:pt x="286460" y="2165618"/>
                  </a:lnTo>
                  <a:lnTo>
                    <a:pt x="348520" y="2201065"/>
                  </a:lnTo>
                  <a:lnTo>
                    <a:pt x="416005" y="2235474"/>
                  </a:lnTo>
                  <a:lnTo>
                    <a:pt x="451728" y="2252273"/>
                  </a:lnTo>
                  <a:lnTo>
                    <a:pt x="488743" y="2268794"/>
                  </a:lnTo>
                  <a:lnTo>
                    <a:pt x="527029" y="2285029"/>
                  </a:lnTo>
                  <a:lnTo>
                    <a:pt x="566565" y="2300971"/>
                  </a:lnTo>
                  <a:lnTo>
                    <a:pt x="607329" y="2316615"/>
                  </a:lnTo>
                  <a:lnTo>
                    <a:pt x="649299" y="2331953"/>
                  </a:lnTo>
                  <a:lnTo>
                    <a:pt x="692456" y="2346980"/>
                  </a:lnTo>
                  <a:lnTo>
                    <a:pt x="736776" y="2361688"/>
                  </a:lnTo>
                  <a:lnTo>
                    <a:pt x="782240" y="2376071"/>
                  </a:lnTo>
                  <a:lnTo>
                    <a:pt x="828825" y="2390122"/>
                  </a:lnTo>
                  <a:lnTo>
                    <a:pt x="876511" y="2403835"/>
                  </a:lnTo>
                  <a:lnTo>
                    <a:pt x="925276" y="2417204"/>
                  </a:lnTo>
                  <a:lnTo>
                    <a:pt x="975099" y="2430220"/>
                  </a:lnTo>
                  <a:lnTo>
                    <a:pt x="1025958" y="2442879"/>
                  </a:lnTo>
                  <a:lnTo>
                    <a:pt x="1077832" y="2455173"/>
                  </a:lnTo>
                  <a:lnTo>
                    <a:pt x="1130700" y="2467097"/>
                  </a:lnTo>
                  <a:lnTo>
                    <a:pt x="1184541" y="2478642"/>
                  </a:lnTo>
                  <a:lnTo>
                    <a:pt x="1239333" y="2489803"/>
                  </a:lnTo>
                  <a:lnTo>
                    <a:pt x="1295055" y="2500573"/>
                  </a:lnTo>
                  <a:lnTo>
                    <a:pt x="1351686" y="2510945"/>
                  </a:lnTo>
                  <a:lnTo>
                    <a:pt x="1409204" y="2520914"/>
                  </a:lnTo>
                  <a:lnTo>
                    <a:pt x="1467588" y="2530472"/>
                  </a:lnTo>
                  <a:lnTo>
                    <a:pt x="1526817" y="2539612"/>
                  </a:lnTo>
                  <a:lnTo>
                    <a:pt x="1586869" y="2548329"/>
                  </a:lnTo>
                  <a:lnTo>
                    <a:pt x="1647723" y="2556616"/>
                  </a:lnTo>
                  <a:lnTo>
                    <a:pt x="1709359" y="2564465"/>
                  </a:lnTo>
                  <a:lnTo>
                    <a:pt x="1771753" y="2571871"/>
                  </a:lnTo>
                  <a:lnTo>
                    <a:pt x="1834886" y="2578826"/>
                  </a:lnTo>
                  <a:lnTo>
                    <a:pt x="1898736" y="2585325"/>
                  </a:lnTo>
                  <a:lnTo>
                    <a:pt x="1963282" y="2591361"/>
                  </a:lnTo>
                  <a:lnTo>
                    <a:pt x="2028502" y="2596927"/>
                  </a:lnTo>
                  <a:lnTo>
                    <a:pt x="2094374" y="2602016"/>
                  </a:lnTo>
                  <a:lnTo>
                    <a:pt x="2160879" y="2606622"/>
                  </a:lnTo>
                  <a:lnTo>
                    <a:pt x="2227994" y="2610739"/>
                  </a:lnTo>
                  <a:lnTo>
                    <a:pt x="2295698" y="2614359"/>
                  </a:lnTo>
                  <a:lnTo>
                    <a:pt x="2363970" y="2617476"/>
                  </a:lnTo>
                  <a:lnTo>
                    <a:pt x="2432788" y="2620085"/>
                  </a:lnTo>
                  <a:lnTo>
                    <a:pt x="2502132" y="2622177"/>
                  </a:lnTo>
                  <a:lnTo>
                    <a:pt x="2571979" y="2623746"/>
                  </a:lnTo>
                  <a:lnTo>
                    <a:pt x="2642309" y="2624787"/>
                  </a:lnTo>
                  <a:lnTo>
                    <a:pt x="2713101" y="2625291"/>
                  </a:lnTo>
                  <a:lnTo>
                    <a:pt x="2783906" y="2625255"/>
                  </a:lnTo>
                  <a:lnTo>
                    <a:pt x="2854289" y="2624679"/>
                  </a:lnTo>
                  <a:lnTo>
                    <a:pt x="2924228" y="2623572"/>
                  </a:lnTo>
                  <a:lnTo>
                    <a:pt x="2993701" y="2621938"/>
                  </a:lnTo>
                  <a:lnTo>
                    <a:pt x="3062687" y="2619786"/>
                  </a:lnTo>
                  <a:lnTo>
                    <a:pt x="3131163" y="2617120"/>
                  </a:lnTo>
                  <a:lnTo>
                    <a:pt x="3199109" y="2613948"/>
                  </a:lnTo>
                  <a:lnTo>
                    <a:pt x="3266502" y="2610276"/>
                  </a:lnTo>
                  <a:lnTo>
                    <a:pt x="3333320" y="2606111"/>
                  </a:lnTo>
                  <a:lnTo>
                    <a:pt x="3399542" y="2601458"/>
                  </a:lnTo>
                  <a:lnTo>
                    <a:pt x="3465145" y="2596325"/>
                  </a:lnTo>
                  <a:lnTo>
                    <a:pt x="3530109" y="2590718"/>
                  </a:lnTo>
                  <a:lnTo>
                    <a:pt x="3594411" y="2584642"/>
                  </a:lnTo>
                  <a:lnTo>
                    <a:pt x="3658030" y="2578106"/>
                  </a:lnTo>
                  <a:lnTo>
                    <a:pt x="3720943" y="2571114"/>
                  </a:lnTo>
                  <a:lnTo>
                    <a:pt x="3783129" y="2563674"/>
                  </a:lnTo>
                  <a:lnTo>
                    <a:pt x="3844566" y="2555792"/>
                  </a:lnTo>
                  <a:lnTo>
                    <a:pt x="3905233" y="2547474"/>
                  </a:lnTo>
                  <a:lnTo>
                    <a:pt x="3965107" y="2538727"/>
                  </a:lnTo>
                  <a:lnTo>
                    <a:pt x="4024168" y="2529558"/>
                  </a:lnTo>
                  <a:lnTo>
                    <a:pt x="4082392" y="2519972"/>
                  </a:lnTo>
                  <a:lnTo>
                    <a:pt x="4139758" y="2509976"/>
                  </a:lnTo>
                  <a:lnTo>
                    <a:pt x="4196245" y="2499577"/>
                  </a:lnTo>
                  <a:lnTo>
                    <a:pt x="4251831" y="2488781"/>
                  </a:lnTo>
                  <a:lnTo>
                    <a:pt x="4306493" y="2477594"/>
                  </a:lnTo>
                  <a:lnTo>
                    <a:pt x="4360211" y="2466023"/>
                  </a:lnTo>
                  <a:lnTo>
                    <a:pt x="4412962" y="2454075"/>
                  </a:lnTo>
                  <a:lnTo>
                    <a:pt x="4464725" y="2441756"/>
                  </a:lnTo>
                  <a:lnTo>
                    <a:pt x="4515477" y="2429071"/>
                  </a:lnTo>
                  <a:lnTo>
                    <a:pt x="4565197" y="2416029"/>
                  </a:lnTo>
                  <a:lnTo>
                    <a:pt x="4613864" y="2402634"/>
                  </a:lnTo>
                  <a:lnTo>
                    <a:pt x="4661455" y="2388894"/>
                  </a:lnTo>
                  <a:lnTo>
                    <a:pt x="4707949" y="2374815"/>
                  </a:lnTo>
                  <a:lnTo>
                    <a:pt x="4753324" y="2360404"/>
                  </a:lnTo>
                  <a:lnTo>
                    <a:pt x="4797557" y="2345666"/>
                  </a:lnTo>
                  <a:lnTo>
                    <a:pt x="4840628" y="2330609"/>
                  </a:lnTo>
                  <a:lnTo>
                    <a:pt x="4882515" y="2315238"/>
                  </a:lnTo>
                  <a:lnTo>
                    <a:pt x="4923195" y="2299561"/>
                  </a:lnTo>
                  <a:lnTo>
                    <a:pt x="4962648" y="2283583"/>
                  </a:lnTo>
                  <a:lnTo>
                    <a:pt x="5000850" y="2267311"/>
                  </a:lnTo>
                  <a:lnTo>
                    <a:pt x="5037782" y="2250752"/>
                  </a:lnTo>
                  <a:lnTo>
                    <a:pt x="5073419" y="2233912"/>
                  </a:lnTo>
                  <a:lnTo>
                    <a:pt x="5107742" y="2216797"/>
                  </a:lnTo>
                  <a:lnTo>
                    <a:pt x="5172354" y="2181769"/>
                  </a:lnTo>
                  <a:lnTo>
                    <a:pt x="5231445" y="2145720"/>
                  </a:lnTo>
                  <a:lnTo>
                    <a:pt x="5284839" y="2108702"/>
                  </a:lnTo>
                  <a:lnTo>
                    <a:pt x="5332364" y="2070765"/>
                  </a:lnTo>
                  <a:lnTo>
                    <a:pt x="5373843" y="2031962"/>
                  </a:lnTo>
                  <a:lnTo>
                    <a:pt x="5409104" y="1992343"/>
                  </a:lnTo>
                  <a:lnTo>
                    <a:pt x="5437971" y="1951961"/>
                  </a:lnTo>
                  <a:lnTo>
                    <a:pt x="5460271" y="1910867"/>
                  </a:lnTo>
                  <a:lnTo>
                    <a:pt x="5475830" y="1869113"/>
                  </a:lnTo>
                  <a:lnTo>
                    <a:pt x="5484472" y="1826749"/>
                  </a:lnTo>
                  <a:lnTo>
                    <a:pt x="5486145" y="1805355"/>
                  </a:lnTo>
                  <a:lnTo>
                    <a:pt x="5486021" y="1783954"/>
                  </a:lnTo>
                  <a:lnTo>
                    <a:pt x="5480448" y="1741540"/>
                  </a:lnTo>
                  <a:lnTo>
                    <a:pt x="5467916" y="1699690"/>
                  </a:lnTo>
                  <a:lnTo>
                    <a:pt x="5448597" y="1658456"/>
                  </a:lnTo>
                  <a:lnTo>
                    <a:pt x="5422660" y="1617892"/>
                  </a:lnTo>
                  <a:lnTo>
                    <a:pt x="5390277" y="1578049"/>
                  </a:lnTo>
                  <a:lnTo>
                    <a:pt x="5351618" y="1538979"/>
                  </a:lnTo>
                  <a:lnTo>
                    <a:pt x="5306852" y="1500737"/>
                  </a:lnTo>
                  <a:lnTo>
                    <a:pt x="5256151" y="1463374"/>
                  </a:lnTo>
                  <a:lnTo>
                    <a:pt x="5199685" y="1426943"/>
                  </a:lnTo>
                  <a:lnTo>
                    <a:pt x="5137625" y="1391496"/>
                  </a:lnTo>
                  <a:lnTo>
                    <a:pt x="5070140" y="1357087"/>
                  </a:lnTo>
                  <a:lnTo>
                    <a:pt x="5034417" y="1340288"/>
                  </a:lnTo>
                  <a:lnTo>
                    <a:pt x="4997402" y="1323768"/>
                  </a:lnTo>
                  <a:lnTo>
                    <a:pt x="4959116" y="1307533"/>
                  </a:lnTo>
                  <a:lnTo>
                    <a:pt x="4919580" y="1291590"/>
                  </a:lnTo>
                  <a:lnTo>
                    <a:pt x="4878816" y="1275947"/>
                  </a:lnTo>
                  <a:lnTo>
                    <a:pt x="4836846" y="1260608"/>
                  </a:lnTo>
                  <a:lnTo>
                    <a:pt x="4793689" y="1245582"/>
                  </a:lnTo>
                  <a:lnTo>
                    <a:pt x="4749369" y="1230874"/>
                  </a:lnTo>
                  <a:lnTo>
                    <a:pt x="4703905" y="1216491"/>
                  </a:lnTo>
                  <a:lnTo>
                    <a:pt x="4657320" y="1202440"/>
                  </a:lnTo>
                  <a:lnTo>
                    <a:pt x="4609634" y="1188727"/>
                  </a:lnTo>
                  <a:lnTo>
                    <a:pt x="4560869" y="1175359"/>
                  </a:lnTo>
                  <a:lnTo>
                    <a:pt x="4511046" y="1162342"/>
                  </a:lnTo>
                  <a:lnTo>
                    <a:pt x="4460187" y="1149683"/>
                  </a:lnTo>
                  <a:lnTo>
                    <a:pt x="4408313" y="1137389"/>
                  </a:lnTo>
                  <a:lnTo>
                    <a:pt x="4355445" y="1125465"/>
                  </a:lnTo>
                  <a:lnTo>
                    <a:pt x="4301604" y="1113920"/>
                  </a:lnTo>
                  <a:lnTo>
                    <a:pt x="4246812" y="1102759"/>
                  </a:lnTo>
                  <a:lnTo>
                    <a:pt x="4191090" y="1091988"/>
                  </a:lnTo>
                  <a:lnTo>
                    <a:pt x="4134459" y="1081615"/>
                  </a:lnTo>
                  <a:lnTo>
                    <a:pt x="4076941" y="1071646"/>
                  </a:lnTo>
                  <a:lnTo>
                    <a:pt x="4018557" y="1062088"/>
                  </a:lnTo>
                  <a:lnTo>
                    <a:pt x="3959328" y="1052946"/>
                  </a:lnTo>
                  <a:lnTo>
                    <a:pt x="3899276" y="1044229"/>
                  </a:lnTo>
                  <a:lnTo>
                    <a:pt x="3838422" y="1035941"/>
                  </a:lnTo>
                  <a:lnTo>
                    <a:pt x="3776786" y="1028091"/>
                  </a:lnTo>
                  <a:lnTo>
                    <a:pt x="3714392" y="1020684"/>
                  </a:lnTo>
                  <a:lnTo>
                    <a:pt x="3651259" y="1013727"/>
                  </a:lnTo>
                  <a:lnTo>
                    <a:pt x="3587409" y="1007227"/>
                  </a:lnTo>
                  <a:lnTo>
                    <a:pt x="3522863" y="1001189"/>
                  </a:lnTo>
                  <a:lnTo>
                    <a:pt x="3457643" y="995622"/>
                  </a:lnTo>
                  <a:lnTo>
                    <a:pt x="3391771" y="990531"/>
                  </a:lnTo>
                  <a:lnTo>
                    <a:pt x="3325266" y="985923"/>
                  </a:lnTo>
                  <a:lnTo>
                    <a:pt x="3258151" y="981804"/>
                  </a:lnTo>
                  <a:lnTo>
                    <a:pt x="3190447" y="978181"/>
                  </a:lnTo>
                  <a:lnTo>
                    <a:pt x="3122175" y="975061"/>
                  </a:lnTo>
                  <a:lnTo>
                    <a:pt x="3053357" y="972451"/>
                  </a:lnTo>
                  <a:lnTo>
                    <a:pt x="2984013" y="970356"/>
                  </a:lnTo>
                  <a:lnTo>
                    <a:pt x="2914166" y="968783"/>
                  </a:lnTo>
                  <a:lnTo>
                    <a:pt x="2843836" y="967740"/>
                  </a:lnTo>
                  <a:lnTo>
                    <a:pt x="2773044" y="967232"/>
                  </a:lnTo>
                  <a:lnTo>
                    <a:pt x="165506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030089" y="4209034"/>
              <a:ext cx="5486400" cy="2625725"/>
            </a:xfrm>
            <a:custGeom>
              <a:avLst/>
              <a:gdLst/>
              <a:ahLst/>
              <a:cxnLst/>
              <a:rect l="l" t="t" r="r" b="b"/>
              <a:pathLst>
                <a:path w="5486400" h="2625725">
                  <a:moveTo>
                    <a:pt x="1655064" y="0"/>
                  </a:moveTo>
                  <a:lnTo>
                    <a:pt x="2773044" y="967232"/>
                  </a:lnTo>
                  <a:lnTo>
                    <a:pt x="2843836" y="967740"/>
                  </a:lnTo>
                  <a:lnTo>
                    <a:pt x="2914166" y="968783"/>
                  </a:lnTo>
                  <a:lnTo>
                    <a:pt x="2984013" y="970356"/>
                  </a:lnTo>
                  <a:lnTo>
                    <a:pt x="3053357" y="972451"/>
                  </a:lnTo>
                  <a:lnTo>
                    <a:pt x="3122175" y="975061"/>
                  </a:lnTo>
                  <a:lnTo>
                    <a:pt x="3190447" y="978181"/>
                  </a:lnTo>
                  <a:lnTo>
                    <a:pt x="3258151" y="981804"/>
                  </a:lnTo>
                  <a:lnTo>
                    <a:pt x="3325266" y="985923"/>
                  </a:lnTo>
                  <a:lnTo>
                    <a:pt x="3391771" y="990531"/>
                  </a:lnTo>
                  <a:lnTo>
                    <a:pt x="3457643" y="995622"/>
                  </a:lnTo>
                  <a:lnTo>
                    <a:pt x="3522863" y="1001189"/>
                  </a:lnTo>
                  <a:lnTo>
                    <a:pt x="3587409" y="1007227"/>
                  </a:lnTo>
                  <a:lnTo>
                    <a:pt x="3651259" y="1013727"/>
                  </a:lnTo>
                  <a:lnTo>
                    <a:pt x="3714392" y="1020684"/>
                  </a:lnTo>
                  <a:lnTo>
                    <a:pt x="3776786" y="1028091"/>
                  </a:lnTo>
                  <a:lnTo>
                    <a:pt x="3838422" y="1035941"/>
                  </a:lnTo>
                  <a:lnTo>
                    <a:pt x="3899276" y="1044229"/>
                  </a:lnTo>
                  <a:lnTo>
                    <a:pt x="3959328" y="1052946"/>
                  </a:lnTo>
                  <a:lnTo>
                    <a:pt x="4018557" y="1062088"/>
                  </a:lnTo>
                  <a:lnTo>
                    <a:pt x="4076941" y="1071646"/>
                  </a:lnTo>
                  <a:lnTo>
                    <a:pt x="4134459" y="1081615"/>
                  </a:lnTo>
                  <a:lnTo>
                    <a:pt x="4191090" y="1091988"/>
                  </a:lnTo>
                  <a:lnTo>
                    <a:pt x="4246812" y="1102759"/>
                  </a:lnTo>
                  <a:lnTo>
                    <a:pt x="4301604" y="1113920"/>
                  </a:lnTo>
                  <a:lnTo>
                    <a:pt x="4355445" y="1125465"/>
                  </a:lnTo>
                  <a:lnTo>
                    <a:pt x="4408313" y="1137389"/>
                  </a:lnTo>
                  <a:lnTo>
                    <a:pt x="4460187" y="1149683"/>
                  </a:lnTo>
                  <a:lnTo>
                    <a:pt x="4511046" y="1162342"/>
                  </a:lnTo>
                  <a:lnTo>
                    <a:pt x="4560869" y="1175359"/>
                  </a:lnTo>
                  <a:lnTo>
                    <a:pt x="4609634" y="1188727"/>
                  </a:lnTo>
                  <a:lnTo>
                    <a:pt x="4657320" y="1202440"/>
                  </a:lnTo>
                  <a:lnTo>
                    <a:pt x="4703905" y="1216491"/>
                  </a:lnTo>
                  <a:lnTo>
                    <a:pt x="4749369" y="1230874"/>
                  </a:lnTo>
                  <a:lnTo>
                    <a:pt x="4793689" y="1245582"/>
                  </a:lnTo>
                  <a:lnTo>
                    <a:pt x="4836846" y="1260608"/>
                  </a:lnTo>
                  <a:lnTo>
                    <a:pt x="4878816" y="1275947"/>
                  </a:lnTo>
                  <a:lnTo>
                    <a:pt x="4919580" y="1291590"/>
                  </a:lnTo>
                  <a:lnTo>
                    <a:pt x="4959116" y="1307533"/>
                  </a:lnTo>
                  <a:lnTo>
                    <a:pt x="4997402" y="1323768"/>
                  </a:lnTo>
                  <a:lnTo>
                    <a:pt x="5034417" y="1340288"/>
                  </a:lnTo>
                  <a:lnTo>
                    <a:pt x="5070140" y="1357087"/>
                  </a:lnTo>
                  <a:lnTo>
                    <a:pt x="5104550" y="1374159"/>
                  </a:lnTo>
                  <a:lnTo>
                    <a:pt x="5169344" y="1409093"/>
                  </a:lnTo>
                  <a:lnTo>
                    <a:pt x="5228628" y="1445039"/>
                  </a:lnTo>
                  <a:lnTo>
                    <a:pt x="5282233" y="1481942"/>
                  </a:lnTo>
                  <a:lnTo>
                    <a:pt x="5329988" y="1519752"/>
                  </a:lnTo>
                  <a:lnTo>
                    <a:pt x="5371721" y="1558414"/>
                  </a:lnTo>
                  <a:lnTo>
                    <a:pt x="5407264" y="1597877"/>
                  </a:lnTo>
                  <a:lnTo>
                    <a:pt x="5436445" y="1638087"/>
                  </a:lnTo>
                  <a:lnTo>
                    <a:pt x="5459094" y="1678993"/>
                  </a:lnTo>
                  <a:lnTo>
                    <a:pt x="5475041" y="1720541"/>
                  </a:lnTo>
                  <a:lnTo>
                    <a:pt x="5484115" y="1762680"/>
                  </a:lnTo>
                  <a:lnTo>
                    <a:pt x="5486145" y="1805355"/>
                  </a:lnTo>
                  <a:lnTo>
                    <a:pt x="5484472" y="1826749"/>
                  </a:lnTo>
                  <a:lnTo>
                    <a:pt x="5475830" y="1869113"/>
                  </a:lnTo>
                  <a:lnTo>
                    <a:pt x="5460271" y="1910867"/>
                  </a:lnTo>
                  <a:lnTo>
                    <a:pt x="5437971" y="1951961"/>
                  </a:lnTo>
                  <a:lnTo>
                    <a:pt x="5409104" y="1992343"/>
                  </a:lnTo>
                  <a:lnTo>
                    <a:pt x="5373843" y="2031962"/>
                  </a:lnTo>
                  <a:lnTo>
                    <a:pt x="5332364" y="2070765"/>
                  </a:lnTo>
                  <a:lnTo>
                    <a:pt x="5284839" y="2108702"/>
                  </a:lnTo>
                  <a:lnTo>
                    <a:pt x="5231445" y="2145720"/>
                  </a:lnTo>
                  <a:lnTo>
                    <a:pt x="5172354" y="2181769"/>
                  </a:lnTo>
                  <a:lnTo>
                    <a:pt x="5107742" y="2216797"/>
                  </a:lnTo>
                  <a:lnTo>
                    <a:pt x="5073419" y="2233912"/>
                  </a:lnTo>
                  <a:lnTo>
                    <a:pt x="5037782" y="2250752"/>
                  </a:lnTo>
                  <a:lnTo>
                    <a:pt x="5000850" y="2267311"/>
                  </a:lnTo>
                  <a:lnTo>
                    <a:pt x="4962648" y="2283583"/>
                  </a:lnTo>
                  <a:lnTo>
                    <a:pt x="4923195" y="2299561"/>
                  </a:lnTo>
                  <a:lnTo>
                    <a:pt x="4882515" y="2315238"/>
                  </a:lnTo>
                  <a:lnTo>
                    <a:pt x="4840628" y="2330609"/>
                  </a:lnTo>
                  <a:lnTo>
                    <a:pt x="4797557" y="2345666"/>
                  </a:lnTo>
                  <a:lnTo>
                    <a:pt x="4753324" y="2360404"/>
                  </a:lnTo>
                  <a:lnTo>
                    <a:pt x="4707949" y="2374815"/>
                  </a:lnTo>
                  <a:lnTo>
                    <a:pt x="4661455" y="2388894"/>
                  </a:lnTo>
                  <a:lnTo>
                    <a:pt x="4613864" y="2402634"/>
                  </a:lnTo>
                  <a:lnTo>
                    <a:pt x="4565197" y="2416029"/>
                  </a:lnTo>
                  <a:lnTo>
                    <a:pt x="4515477" y="2429071"/>
                  </a:lnTo>
                  <a:lnTo>
                    <a:pt x="4464725" y="2441756"/>
                  </a:lnTo>
                  <a:lnTo>
                    <a:pt x="4412962" y="2454075"/>
                  </a:lnTo>
                  <a:lnTo>
                    <a:pt x="4360211" y="2466023"/>
                  </a:lnTo>
                  <a:lnTo>
                    <a:pt x="4306493" y="2477594"/>
                  </a:lnTo>
                  <a:lnTo>
                    <a:pt x="4251831" y="2488781"/>
                  </a:lnTo>
                  <a:lnTo>
                    <a:pt x="4196245" y="2499577"/>
                  </a:lnTo>
                  <a:lnTo>
                    <a:pt x="4139758" y="2509976"/>
                  </a:lnTo>
                  <a:lnTo>
                    <a:pt x="4082392" y="2519972"/>
                  </a:lnTo>
                  <a:lnTo>
                    <a:pt x="4024168" y="2529558"/>
                  </a:lnTo>
                  <a:lnTo>
                    <a:pt x="3965107" y="2538727"/>
                  </a:lnTo>
                  <a:lnTo>
                    <a:pt x="3905233" y="2547474"/>
                  </a:lnTo>
                  <a:lnTo>
                    <a:pt x="3844566" y="2555792"/>
                  </a:lnTo>
                  <a:lnTo>
                    <a:pt x="3783129" y="2563674"/>
                  </a:lnTo>
                  <a:lnTo>
                    <a:pt x="3720943" y="2571114"/>
                  </a:lnTo>
                  <a:lnTo>
                    <a:pt x="3658030" y="2578106"/>
                  </a:lnTo>
                  <a:lnTo>
                    <a:pt x="3594411" y="2584642"/>
                  </a:lnTo>
                  <a:lnTo>
                    <a:pt x="3530109" y="2590718"/>
                  </a:lnTo>
                  <a:lnTo>
                    <a:pt x="3465145" y="2596325"/>
                  </a:lnTo>
                  <a:lnTo>
                    <a:pt x="3399542" y="2601458"/>
                  </a:lnTo>
                  <a:lnTo>
                    <a:pt x="3333320" y="2606111"/>
                  </a:lnTo>
                  <a:lnTo>
                    <a:pt x="3266502" y="2610276"/>
                  </a:lnTo>
                  <a:lnTo>
                    <a:pt x="3199109" y="2613948"/>
                  </a:lnTo>
                  <a:lnTo>
                    <a:pt x="3131163" y="2617120"/>
                  </a:lnTo>
                  <a:lnTo>
                    <a:pt x="3062687" y="2619786"/>
                  </a:lnTo>
                  <a:lnTo>
                    <a:pt x="2993701" y="2621938"/>
                  </a:lnTo>
                  <a:lnTo>
                    <a:pt x="2924228" y="2623572"/>
                  </a:lnTo>
                  <a:lnTo>
                    <a:pt x="2854289" y="2624679"/>
                  </a:lnTo>
                  <a:lnTo>
                    <a:pt x="2783906" y="2625255"/>
                  </a:lnTo>
                  <a:lnTo>
                    <a:pt x="2713101" y="2625291"/>
                  </a:lnTo>
                  <a:lnTo>
                    <a:pt x="2642309" y="2624787"/>
                  </a:lnTo>
                  <a:lnTo>
                    <a:pt x="2571979" y="2623746"/>
                  </a:lnTo>
                  <a:lnTo>
                    <a:pt x="2502132" y="2622177"/>
                  </a:lnTo>
                  <a:lnTo>
                    <a:pt x="2432788" y="2620085"/>
                  </a:lnTo>
                  <a:lnTo>
                    <a:pt x="2363970" y="2617476"/>
                  </a:lnTo>
                  <a:lnTo>
                    <a:pt x="2295698" y="2614359"/>
                  </a:lnTo>
                  <a:lnTo>
                    <a:pt x="2227994" y="2610739"/>
                  </a:lnTo>
                  <a:lnTo>
                    <a:pt x="2160879" y="2606622"/>
                  </a:lnTo>
                  <a:lnTo>
                    <a:pt x="2094374" y="2602016"/>
                  </a:lnTo>
                  <a:lnTo>
                    <a:pt x="2028502" y="2596927"/>
                  </a:lnTo>
                  <a:lnTo>
                    <a:pt x="1963282" y="2591361"/>
                  </a:lnTo>
                  <a:lnTo>
                    <a:pt x="1898736" y="2585325"/>
                  </a:lnTo>
                  <a:lnTo>
                    <a:pt x="1834886" y="2578826"/>
                  </a:lnTo>
                  <a:lnTo>
                    <a:pt x="1771753" y="2571871"/>
                  </a:lnTo>
                  <a:lnTo>
                    <a:pt x="1709359" y="2564465"/>
                  </a:lnTo>
                  <a:lnTo>
                    <a:pt x="1647723" y="2556616"/>
                  </a:lnTo>
                  <a:lnTo>
                    <a:pt x="1586869" y="2548329"/>
                  </a:lnTo>
                  <a:lnTo>
                    <a:pt x="1526817" y="2539612"/>
                  </a:lnTo>
                  <a:lnTo>
                    <a:pt x="1467588" y="2530472"/>
                  </a:lnTo>
                  <a:lnTo>
                    <a:pt x="1409204" y="2520914"/>
                  </a:lnTo>
                  <a:lnTo>
                    <a:pt x="1351686" y="2510945"/>
                  </a:lnTo>
                  <a:lnTo>
                    <a:pt x="1295055" y="2500573"/>
                  </a:lnTo>
                  <a:lnTo>
                    <a:pt x="1239333" y="2489803"/>
                  </a:lnTo>
                  <a:lnTo>
                    <a:pt x="1184541" y="2478642"/>
                  </a:lnTo>
                  <a:lnTo>
                    <a:pt x="1130700" y="2467097"/>
                  </a:lnTo>
                  <a:lnTo>
                    <a:pt x="1077832" y="2455173"/>
                  </a:lnTo>
                  <a:lnTo>
                    <a:pt x="1025958" y="2442879"/>
                  </a:lnTo>
                  <a:lnTo>
                    <a:pt x="975099" y="2430220"/>
                  </a:lnTo>
                  <a:lnTo>
                    <a:pt x="925276" y="2417204"/>
                  </a:lnTo>
                  <a:lnTo>
                    <a:pt x="876511" y="2403835"/>
                  </a:lnTo>
                  <a:lnTo>
                    <a:pt x="828825" y="2390122"/>
                  </a:lnTo>
                  <a:lnTo>
                    <a:pt x="782240" y="2376071"/>
                  </a:lnTo>
                  <a:lnTo>
                    <a:pt x="736776" y="2361688"/>
                  </a:lnTo>
                  <a:lnTo>
                    <a:pt x="692456" y="2346980"/>
                  </a:lnTo>
                  <a:lnTo>
                    <a:pt x="649299" y="2331953"/>
                  </a:lnTo>
                  <a:lnTo>
                    <a:pt x="607329" y="2316615"/>
                  </a:lnTo>
                  <a:lnTo>
                    <a:pt x="566565" y="2300971"/>
                  </a:lnTo>
                  <a:lnTo>
                    <a:pt x="527029" y="2285029"/>
                  </a:lnTo>
                  <a:lnTo>
                    <a:pt x="488743" y="2268794"/>
                  </a:lnTo>
                  <a:lnTo>
                    <a:pt x="451728" y="2252273"/>
                  </a:lnTo>
                  <a:lnTo>
                    <a:pt x="416005" y="2235474"/>
                  </a:lnTo>
                  <a:lnTo>
                    <a:pt x="381595" y="2218402"/>
                  </a:lnTo>
                  <a:lnTo>
                    <a:pt x="316801" y="2183468"/>
                  </a:lnTo>
                  <a:lnTo>
                    <a:pt x="257517" y="2147522"/>
                  </a:lnTo>
                  <a:lnTo>
                    <a:pt x="203912" y="2110619"/>
                  </a:lnTo>
                  <a:lnTo>
                    <a:pt x="156157" y="2072810"/>
                  </a:lnTo>
                  <a:lnTo>
                    <a:pt x="114424" y="2034148"/>
                  </a:lnTo>
                  <a:lnTo>
                    <a:pt x="78881" y="1994687"/>
                  </a:lnTo>
                  <a:lnTo>
                    <a:pt x="49700" y="1954478"/>
                  </a:lnTo>
                  <a:lnTo>
                    <a:pt x="27051" y="1913574"/>
                  </a:lnTo>
                  <a:lnTo>
                    <a:pt x="11104" y="1872028"/>
                  </a:lnTo>
                  <a:lnTo>
                    <a:pt x="2030" y="1829892"/>
                  </a:lnTo>
                  <a:lnTo>
                    <a:pt x="0" y="1787220"/>
                  </a:lnTo>
                  <a:lnTo>
                    <a:pt x="2027" y="1763145"/>
                  </a:lnTo>
                  <a:lnTo>
                    <a:pt x="12887" y="1715410"/>
                  </a:lnTo>
                  <a:lnTo>
                    <a:pt x="32646" y="1668304"/>
                  </a:lnTo>
                  <a:lnTo>
                    <a:pt x="61093" y="1621920"/>
                  </a:lnTo>
                  <a:lnTo>
                    <a:pt x="98016" y="1576351"/>
                  </a:lnTo>
                  <a:lnTo>
                    <a:pt x="143206" y="1531688"/>
                  </a:lnTo>
                  <a:lnTo>
                    <a:pt x="196450" y="1488025"/>
                  </a:lnTo>
                  <a:lnTo>
                    <a:pt x="257538" y="1445453"/>
                  </a:lnTo>
                  <a:lnTo>
                    <a:pt x="290958" y="1424605"/>
                  </a:lnTo>
                  <a:lnTo>
                    <a:pt x="326260" y="1404064"/>
                  </a:lnTo>
                  <a:lnTo>
                    <a:pt x="363417" y="1383843"/>
                  </a:lnTo>
                  <a:lnTo>
                    <a:pt x="402403" y="1363952"/>
                  </a:lnTo>
                  <a:lnTo>
                    <a:pt x="443193" y="1344403"/>
                  </a:lnTo>
                  <a:lnTo>
                    <a:pt x="485759" y="1325208"/>
                  </a:lnTo>
                  <a:lnTo>
                    <a:pt x="530075" y="1306378"/>
                  </a:lnTo>
                  <a:lnTo>
                    <a:pt x="576114" y="1287925"/>
                  </a:lnTo>
                  <a:lnTo>
                    <a:pt x="623852" y="1269860"/>
                  </a:lnTo>
                  <a:lnTo>
                    <a:pt x="673260" y="1252195"/>
                  </a:lnTo>
                  <a:lnTo>
                    <a:pt x="724313" y="1234942"/>
                  </a:lnTo>
                  <a:lnTo>
                    <a:pt x="776984" y="1218111"/>
                  </a:lnTo>
                  <a:lnTo>
                    <a:pt x="831247" y="1201715"/>
                  </a:lnTo>
                  <a:lnTo>
                    <a:pt x="887076" y="1185765"/>
                  </a:lnTo>
                  <a:lnTo>
                    <a:pt x="944444" y="1170272"/>
                  </a:lnTo>
                  <a:lnTo>
                    <a:pt x="1003325" y="1155249"/>
                  </a:lnTo>
                  <a:lnTo>
                    <a:pt x="1063693" y="1140706"/>
                  </a:lnTo>
                  <a:lnTo>
                    <a:pt x="1125521" y="1126655"/>
                  </a:lnTo>
                  <a:lnTo>
                    <a:pt x="1188782" y="1113109"/>
                  </a:lnTo>
                  <a:lnTo>
                    <a:pt x="1253451" y="1100077"/>
                  </a:lnTo>
                  <a:lnTo>
                    <a:pt x="1319501" y="1087572"/>
                  </a:lnTo>
                  <a:lnTo>
                    <a:pt x="1386906" y="1075606"/>
                  </a:lnTo>
                  <a:lnTo>
                    <a:pt x="1455639" y="1064190"/>
                  </a:lnTo>
                  <a:lnTo>
                    <a:pt x="1525675" y="1053335"/>
                  </a:lnTo>
                  <a:lnTo>
                    <a:pt x="1596985" y="1043053"/>
                  </a:lnTo>
                  <a:lnTo>
                    <a:pt x="1669545" y="1033356"/>
                  </a:lnTo>
                  <a:lnTo>
                    <a:pt x="1743329" y="1024255"/>
                  </a:lnTo>
                  <a:lnTo>
                    <a:pt x="1655064" y="0"/>
                  </a:lnTo>
                  <a:close/>
                </a:path>
              </a:pathLst>
            </a:custGeom>
            <a:ln w="254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7373239" y="5587695"/>
            <a:ext cx="8013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 b="1">
                <a:solidFill>
                  <a:srgbClr val="FFFFFF"/>
                </a:solidFill>
                <a:latin typeface="Carlito"/>
                <a:cs typeface="Carlito"/>
              </a:rPr>
              <a:t>3,2</a:t>
            </a:r>
            <a:endParaRPr sz="4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47744" y="1613916"/>
              <a:ext cx="4401311" cy="44028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7452" y="6370319"/>
              <a:ext cx="487679" cy="48767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1063" y="1566672"/>
              <a:ext cx="3834384" cy="22006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8111" y="2302764"/>
              <a:ext cx="7847076" cy="278587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2084" y="1092708"/>
              <a:ext cx="2456688" cy="1341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593956" y="514223"/>
            <a:ext cx="347980" cy="300355"/>
            <a:chOff x="11593956" y="514223"/>
            <a:chExt cx="347980" cy="3003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93956" y="607695"/>
              <a:ext cx="229870" cy="20637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1675998" y="514223"/>
              <a:ext cx="266065" cy="209550"/>
            </a:xfrm>
            <a:custGeom>
              <a:avLst/>
              <a:gdLst/>
              <a:ahLst/>
              <a:cxnLst/>
              <a:rect l="l" t="t" r="r" b="b"/>
              <a:pathLst>
                <a:path w="266065" h="209550">
                  <a:moveTo>
                    <a:pt x="14604" y="0"/>
                  </a:moveTo>
                  <a:lnTo>
                    <a:pt x="1524" y="9905"/>
                  </a:lnTo>
                  <a:lnTo>
                    <a:pt x="0" y="21589"/>
                  </a:lnTo>
                  <a:lnTo>
                    <a:pt x="10032" y="34798"/>
                  </a:lnTo>
                  <a:lnTo>
                    <a:pt x="76326" y="67182"/>
                  </a:lnTo>
                  <a:lnTo>
                    <a:pt x="129794" y="109854"/>
                  </a:lnTo>
                  <a:lnTo>
                    <a:pt x="187832" y="158876"/>
                  </a:lnTo>
                  <a:lnTo>
                    <a:pt x="241300" y="201549"/>
                  </a:lnTo>
                  <a:lnTo>
                    <a:pt x="246252" y="208152"/>
                  </a:lnTo>
                  <a:lnTo>
                    <a:pt x="257809" y="209550"/>
                  </a:lnTo>
                  <a:lnTo>
                    <a:pt x="265937" y="193166"/>
                  </a:lnTo>
                  <a:lnTo>
                    <a:pt x="260857" y="186562"/>
                  </a:lnTo>
                  <a:lnTo>
                    <a:pt x="209296" y="132206"/>
                  </a:lnTo>
                  <a:lnTo>
                    <a:pt x="151002" y="83185"/>
                  </a:lnTo>
                  <a:lnTo>
                    <a:pt x="86105" y="39242"/>
                  </a:lnTo>
                  <a:lnTo>
                    <a:pt x="19684" y="6603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388" y="629919"/>
            <a:ext cx="222656" cy="17525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6011" y="6256058"/>
            <a:ext cx="192024" cy="1005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9923" y="6041174"/>
            <a:ext cx="192024" cy="100507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57044" y="6256058"/>
            <a:ext cx="192024" cy="100507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6090" y="4608576"/>
            <a:ext cx="191985" cy="100584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0" y="5699740"/>
            <a:ext cx="1186180" cy="1158875"/>
          </a:xfrm>
          <a:custGeom>
            <a:avLst/>
            <a:gdLst/>
            <a:ahLst/>
            <a:cxnLst/>
            <a:rect l="l" t="t" r="r" b="b"/>
            <a:pathLst>
              <a:path w="1186180" h="1158875">
                <a:moveTo>
                  <a:pt x="0" y="0"/>
                </a:moveTo>
                <a:lnTo>
                  <a:pt x="0" y="1158255"/>
                </a:lnTo>
                <a:lnTo>
                  <a:pt x="1071829" y="1158255"/>
                </a:lnTo>
                <a:lnTo>
                  <a:pt x="1072438" y="1156890"/>
                </a:lnTo>
                <a:lnTo>
                  <a:pt x="1076667" y="1149288"/>
                </a:lnTo>
                <a:lnTo>
                  <a:pt x="1076667" y="1145510"/>
                </a:lnTo>
                <a:lnTo>
                  <a:pt x="1075245" y="1139772"/>
                </a:lnTo>
                <a:lnTo>
                  <a:pt x="1076667" y="1135948"/>
                </a:lnTo>
                <a:lnTo>
                  <a:pt x="1097876" y="1101712"/>
                </a:lnTo>
                <a:lnTo>
                  <a:pt x="1099299" y="1086460"/>
                </a:lnTo>
                <a:lnTo>
                  <a:pt x="1099299" y="1080771"/>
                </a:lnTo>
                <a:lnTo>
                  <a:pt x="1100721" y="1075033"/>
                </a:lnTo>
                <a:lnTo>
                  <a:pt x="1104988" y="1069343"/>
                </a:lnTo>
                <a:lnTo>
                  <a:pt x="1109218" y="1065518"/>
                </a:lnTo>
                <a:lnTo>
                  <a:pt x="1116291" y="1059828"/>
                </a:lnTo>
                <a:lnTo>
                  <a:pt x="1121943" y="1054092"/>
                </a:lnTo>
                <a:lnTo>
                  <a:pt x="1126210" y="1046488"/>
                </a:lnTo>
                <a:lnTo>
                  <a:pt x="1129055" y="1038886"/>
                </a:lnTo>
                <a:lnTo>
                  <a:pt x="1131862" y="1025543"/>
                </a:lnTo>
                <a:lnTo>
                  <a:pt x="1136129" y="1014113"/>
                </a:lnTo>
                <a:lnTo>
                  <a:pt x="1147432" y="989348"/>
                </a:lnTo>
                <a:lnTo>
                  <a:pt x="1151699" y="976013"/>
                </a:lnTo>
                <a:lnTo>
                  <a:pt x="1153109" y="968406"/>
                </a:lnTo>
                <a:lnTo>
                  <a:pt x="1153109" y="960812"/>
                </a:lnTo>
                <a:lnTo>
                  <a:pt x="1151699" y="955071"/>
                </a:lnTo>
                <a:lnTo>
                  <a:pt x="1151699" y="947464"/>
                </a:lnTo>
                <a:lnTo>
                  <a:pt x="1157351" y="936047"/>
                </a:lnTo>
                <a:lnTo>
                  <a:pt x="1165834" y="920832"/>
                </a:lnTo>
                <a:lnTo>
                  <a:pt x="1168679" y="913187"/>
                </a:lnTo>
                <a:lnTo>
                  <a:pt x="1168679" y="897985"/>
                </a:lnTo>
                <a:lnTo>
                  <a:pt x="1170063" y="892244"/>
                </a:lnTo>
                <a:lnTo>
                  <a:pt x="1172908" y="880814"/>
                </a:lnTo>
                <a:lnTo>
                  <a:pt x="1174330" y="873220"/>
                </a:lnTo>
                <a:lnTo>
                  <a:pt x="1174330" y="867517"/>
                </a:lnTo>
                <a:lnTo>
                  <a:pt x="1172908" y="861790"/>
                </a:lnTo>
                <a:lnTo>
                  <a:pt x="1170063" y="854182"/>
                </a:lnTo>
                <a:lnTo>
                  <a:pt x="1168679" y="850360"/>
                </a:lnTo>
                <a:lnTo>
                  <a:pt x="1170063" y="848442"/>
                </a:lnTo>
                <a:lnTo>
                  <a:pt x="1172908" y="840847"/>
                </a:lnTo>
                <a:lnTo>
                  <a:pt x="1178560" y="827500"/>
                </a:lnTo>
                <a:lnTo>
                  <a:pt x="1181404" y="800868"/>
                </a:lnTo>
                <a:lnTo>
                  <a:pt x="1182827" y="785615"/>
                </a:lnTo>
                <a:lnTo>
                  <a:pt x="1182827" y="781843"/>
                </a:lnTo>
                <a:lnTo>
                  <a:pt x="1181404" y="776103"/>
                </a:lnTo>
                <a:lnTo>
                  <a:pt x="1175753" y="768508"/>
                </a:lnTo>
                <a:lnTo>
                  <a:pt x="1178560" y="766590"/>
                </a:lnTo>
                <a:lnTo>
                  <a:pt x="1181404" y="762768"/>
                </a:lnTo>
                <a:lnTo>
                  <a:pt x="1181404" y="757078"/>
                </a:lnTo>
                <a:lnTo>
                  <a:pt x="1179982" y="749471"/>
                </a:lnTo>
                <a:lnTo>
                  <a:pt x="1177137" y="738041"/>
                </a:lnTo>
                <a:lnTo>
                  <a:pt x="1177137" y="730446"/>
                </a:lnTo>
                <a:lnTo>
                  <a:pt x="1178560" y="724706"/>
                </a:lnTo>
                <a:lnTo>
                  <a:pt x="1182827" y="720883"/>
                </a:lnTo>
                <a:lnTo>
                  <a:pt x="1184249" y="717099"/>
                </a:lnTo>
                <a:lnTo>
                  <a:pt x="1185633" y="711371"/>
                </a:lnTo>
                <a:lnTo>
                  <a:pt x="1185633" y="707586"/>
                </a:lnTo>
                <a:lnTo>
                  <a:pt x="1182827" y="703764"/>
                </a:lnTo>
                <a:lnTo>
                  <a:pt x="1177137" y="698074"/>
                </a:lnTo>
                <a:lnTo>
                  <a:pt x="1175753" y="692334"/>
                </a:lnTo>
                <a:lnTo>
                  <a:pt x="1175753" y="686644"/>
                </a:lnTo>
                <a:lnTo>
                  <a:pt x="1177137" y="680904"/>
                </a:lnTo>
                <a:lnTo>
                  <a:pt x="1177137" y="673309"/>
                </a:lnTo>
                <a:lnTo>
                  <a:pt x="1175753" y="665702"/>
                </a:lnTo>
                <a:lnTo>
                  <a:pt x="1174330" y="658056"/>
                </a:lnTo>
                <a:lnTo>
                  <a:pt x="1175753" y="654272"/>
                </a:lnTo>
                <a:lnTo>
                  <a:pt x="1177137" y="650449"/>
                </a:lnTo>
                <a:lnTo>
                  <a:pt x="1172908" y="639019"/>
                </a:lnTo>
                <a:lnTo>
                  <a:pt x="1170063" y="627602"/>
                </a:lnTo>
                <a:lnTo>
                  <a:pt x="1168679" y="614254"/>
                </a:lnTo>
                <a:lnTo>
                  <a:pt x="1170063" y="600970"/>
                </a:lnTo>
                <a:lnTo>
                  <a:pt x="1172908" y="581882"/>
                </a:lnTo>
                <a:lnTo>
                  <a:pt x="1171486" y="572369"/>
                </a:lnTo>
                <a:lnTo>
                  <a:pt x="1170063" y="568597"/>
                </a:lnTo>
                <a:lnTo>
                  <a:pt x="1168679" y="562857"/>
                </a:lnTo>
                <a:lnTo>
                  <a:pt x="1163002" y="553345"/>
                </a:lnTo>
                <a:lnTo>
                  <a:pt x="1158760" y="543832"/>
                </a:lnTo>
                <a:lnTo>
                  <a:pt x="1153109" y="524795"/>
                </a:lnTo>
                <a:lnTo>
                  <a:pt x="1148854" y="513365"/>
                </a:lnTo>
                <a:lnTo>
                  <a:pt x="1146009" y="507637"/>
                </a:lnTo>
                <a:lnTo>
                  <a:pt x="1141780" y="501948"/>
                </a:lnTo>
                <a:lnTo>
                  <a:pt x="1134706" y="494341"/>
                </a:lnTo>
                <a:lnTo>
                  <a:pt x="1133284" y="488600"/>
                </a:lnTo>
                <a:lnTo>
                  <a:pt x="1133284" y="484828"/>
                </a:lnTo>
                <a:lnTo>
                  <a:pt x="1134706" y="481006"/>
                </a:lnTo>
                <a:lnTo>
                  <a:pt x="1134706" y="479088"/>
                </a:lnTo>
                <a:lnTo>
                  <a:pt x="1131862" y="475265"/>
                </a:lnTo>
                <a:lnTo>
                  <a:pt x="1127633" y="471481"/>
                </a:lnTo>
                <a:lnTo>
                  <a:pt x="1124788" y="469576"/>
                </a:lnTo>
                <a:lnTo>
                  <a:pt x="1117714" y="460063"/>
                </a:lnTo>
                <a:lnTo>
                  <a:pt x="1117714" y="450538"/>
                </a:lnTo>
                <a:lnTo>
                  <a:pt x="1116291" y="444811"/>
                </a:lnTo>
                <a:lnTo>
                  <a:pt x="1112062" y="441026"/>
                </a:lnTo>
                <a:lnTo>
                  <a:pt x="1106373" y="437203"/>
                </a:lnTo>
                <a:lnTo>
                  <a:pt x="1102144" y="425773"/>
                </a:lnTo>
                <a:lnTo>
                  <a:pt x="1079500" y="385806"/>
                </a:lnTo>
                <a:lnTo>
                  <a:pt x="1051179" y="353434"/>
                </a:lnTo>
                <a:lnTo>
                  <a:pt x="1031379" y="334409"/>
                </a:lnTo>
                <a:lnTo>
                  <a:pt x="1012964" y="313467"/>
                </a:lnTo>
                <a:lnTo>
                  <a:pt x="1008735" y="311549"/>
                </a:lnTo>
                <a:lnTo>
                  <a:pt x="1005890" y="311549"/>
                </a:lnTo>
                <a:lnTo>
                  <a:pt x="990333" y="296297"/>
                </a:lnTo>
                <a:lnTo>
                  <a:pt x="981837" y="288702"/>
                </a:lnTo>
                <a:lnTo>
                  <a:pt x="973340" y="284867"/>
                </a:lnTo>
                <a:lnTo>
                  <a:pt x="964844" y="277272"/>
                </a:lnTo>
                <a:lnTo>
                  <a:pt x="956348" y="271583"/>
                </a:lnTo>
                <a:lnTo>
                  <a:pt x="935126" y="252507"/>
                </a:lnTo>
                <a:lnTo>
                  <a:pt x="925220" y="244900"/>
                </a:lnTo>
                <a:lnTo>
                  <a:pt x="912494" y="239210"/>
                </a:lnTo>
                <a:lnTo>
                  <a:pt x="902576" y="233470"/>
                </a:lnTo>
                <a:lnTo>
                  <a:pt x="894080" y="225875"/>
                </a:lnTo>
                <a:lnTo>
                  <a:pt x="891273" y="220135"/>
                </a:lnTo>
                <a:lnTo>
                  <a:pt x="887006" y="216350"/>
                </a:lnTo>
                <a:lnTo>
                  <a:pt x="878509" y="212528"/>
                </a:lnTo>
                <a:lnTo>
                  <a:pt x="853033" y="199193"/>
                </a:lnTo>
                <a:lnTo>
                  <a:pt x="828967" y="185896"/>
                </a:lnTo>
                <a:lnTo>
                  <a:pt x="803516" y="172561"/>
                </a:lnTo>
                <a:lnTo>
                  <a:pt x="778027" y="161131"/>
                </a:lnTo>
                <a:lnTo>
                  <a:pt x="732751" y="138271"/>
                </a:lnTo>
                <a:lnTo>
                  <a:pt x="704418" y="126853"/>
                </a:lnTo>
                <a:lnTo>
                  <a:pt x="691692" y="121164"/>
                </a:lnTo>
                <a:lnTo>
                  <a:pt x="677557" y="115423"/>
                </a:lnTo>
                <a:lnTo>
                  <a:pt x="650646" y="102076"/>
                </a:lnTo>
                <a:lnTo>
                  <a:pt x="483628" y="54501"/>
                </a:lnTo>
                <a:lnTo>
                  <a:pt x="438353" y="44989"/>
                </a:lnTo>
                <a:lnTo>
                  <a:pt x="393039" y="37395"/>
                </a:lnTo>
                <a:lnTo>
                  <a:pt x="288328" y="25965"/>
                </a:lnTo>
                <a:lnTo>
                  <a:pt x="252920" y="20224"/>
                </a:lnTo>
                <a:lnTo>
                  <a:pt x="214718" y="14535"/>
                </a:lnTo>
                <a:lnTo>
                  <a:pt x="176504" y="10712"/>
                </a:lnTo>
                <a:lnTo>
                  <a:pt x="92981" y="6889"/>
                </a:lnTo>
                <a:lnTo>
                  <a:pt x="0" y="0"/>
                </a:lnTo>
                <a:close/>
              </a:path>
            </a:pathLst>
          </a:custGeom>
          <a:solidFill>
            <a:srgbClr val="859D3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object 12" descr=""/>
            <p:cNvSpPr/>
            <p:nvPr/>
          </p:nvSpPr>
          <p:spPr>
            <a:xfrm>
              <a:off x="11242547" y="5679998"/>
              <a:ext cx="949960" cy="1178560"/>
            </a:xfrm>
            <a:custGeom>
              <a:avLst/>
              <a:gdLst/>
              <a:ahLst/>
              <a:cxnLst/>
              <a:rect l="l" t="t" r="r" b="b"/>
              <a:pathLst>
                <a:path w="949959" h="1178559">
                  <a:moveTo>
                    <a:pt x="802512" y="0"/>
                  </a:moveTo>
                  <a:lnTo>
                    <a:pt x="676528" y="0"/>
                  </a:lnTo>
                  <a:lnTo>
                    <a:pt x="626999" y="7594"/>
                  </a:lnTo>
                  <a:lnTo>
                    <a:pt x="610107" y="11417"/>
                  </a:lnTo>
                  <a:lnTo>
                    <a:pt x="516635" y="20942"/>
                  </a:lnTo>
                  <a:lnTo>
                    <a:pt x="488315" y="24764"/>
                  </a:lnTo>
                  <a:lnTo>
                    <a:pt x="462787" y="32359"/>
                  </a:lnTo>
                  <a:lnTo>
                    <a:pt x="435991" y="41884"/>
                  </a:lnTo>
                  <a:lnTo>
                    <a:pt x="411860" y="55219"/>
                  </a:lnTo>
                  <a:lnTo>
                    <a:pt x="397763" y="60909"/>
                  </a:lnTo>
                  <a:lnTo>
                    <a:pt x="366649" y="81851"/>
                  </a:lnTo>
                  <a:lnTo>
                    <a:pt x="326898" y="104711"/>
                  </a:lnTo>
                  <a:lnTo>
                    <a:pt x="305688" y="114223"/>
                  </a:lnTo>
                  <a:lnTo>
                    <a:pt x="264668" y="135166"/>
                  </a:lnTo>
                  <a:lnTo>
                    <a:pt x="250571" y="142811"/>
                  </a:lnTo>
                  <a:lnTo>
                    <a:pt x="237871" y="152323"/>
                  </a:lnTo>
                  <a:lnTo>
                    <a:pt x="223647" y="159931"/>
                  </a:lnTo>
                  <a:lnTo>
                    <a:pt x="195325" y="177050"/>
                  </a:lnTo>
                  <a:lnTo>
                    <a:pt x="169799" y="196126"/>
                  </a:lnTo>
                  <a:lnTo>
                    <a:pt x="157099" y="207505"/>
                  </a:lnTo>
                  <a:lnTo>
                    <a:pt x="111886" y="253212"/>
                  </a:lnTo>
                  <a:lnTo>
                    <a:pt x="111886" y="258952"/>
                  </a:lnTo>
                  <a:lnTo>
                    <a:pt x="108966" y="262724"/>
                  </a:lnTo>
                  <a:lnTo>
                    <a:pt x="104775" y="268465"/>
                  </a:lnTo>
                  <a:lnTo>
                    <a:pt x="92075" y="279895"/>
                  </a:lnTo>
                  <a:lnTo>
                    <a:pt x="82042" y="291325"/>
                  </a:lnTo>
                  <a:lnTo>
                    <a:pt x="73659" y="306527"/>
                  </a:lnTo>
                  <a:lnTo>
                    <a:pt x="59435" y="335076"/>
                  </a:lnTo>
                  <a:lnTo>
                    <a:pt x="52450" y="348411"/>
                  </a:lnTo>
                  <a:lnTo>
                    <a:pt x="42418" y="359841"/>
                  </a:lnTo>
                  <a:lnTo>
                    <a:pt x="39624" y="361746"/>
                  </a:lnTo>
                  <a:lnTo>
                    <a:pt x="36829" y="365569"/>
                  </a:lnTo>
                  <a:lnTo>
                    <a:pt x="36829" y="384606"/>
                  </a:lnTo>
                  <a:lnTo>
                    <a:pt x="31115" y="384606"/>
                  </a:lnTo>
                  <a:lnTo>
                    <a:pt x="26924" y="386511"/>
                  </a:lnTo>
                  <a:lnTo>
                    <a:pt x="24129" y="392201"/>
                  </a:lnTo>
                  <a:lnTo>
                    <a:pt x="22732" y="396036"/>
                  </a:lnTo>
                  <a:lnTo>
                    <a:pt x="19811" y="405549"/>
                  </a:lnTo>
                  <a:lnTo>
                    <a:pt x="14224" y="415061"/>
                  </a:lnTo>
                  <a:lnTo>
                    <a:pt x="12700" y="420750"/>
                  </a:lnTo>
                  <a:lnTo>
                    <a:pt x="11302" y="426491"/>
                  </a:lnTo>
                  <a:lnTo>
                    <a:pt x="9905" y="436003"/>
                  </a:lnTo>
                  <a:lnTo>
                    <a:pt x="9905" y="447433"/>
                  </a:lnTo>
                  <a:lnTo>
                    <a:pt x="8508" y="458863"/>
                  </a:lnTo>
                  <a:lnTo>
                    <a:pt x="8508" y="460768"/>
                  </a:lnTo>
                  <a:lnTo>
                    <a:pt x="12700" y="472198"/>
                  </a:lnTo>
                  <a:lnTo>
                    <a:pt x="15621" y="481710"/>
                  </a:lnTo>
                  <a:lnTo>
                    <a:pt x="17018" y="491223"/>
                  </a:lnTo>
                  <a:lnTo>
                    <a:pt x="18415" y="498830"/>
                  </a:lnTo>
                  <a:lnTo>
                    <a:pt x="18415" y="504570"/>
                  </a:lnTo>
                  <a:lnTo>
                    <a:pt x="17018" y="508342"/>
                  </a:lnTo>
                  <a:lnTo>
                    <a:pt x="12700" y="517855"/>
                  </a:lnTo>
                  <a:lnTo>
                    <a:pt x="11302" y="527380"/>
                  </a:lnTo>
                  <a:lnTo>
                    <a:pt x="7111" y="546455"/>
                  </a:lnTo>
                  <a:lnTo>
                    <a:pt x="5715" y="559739"/>
                  </a:lnTo>
                  <a:lnTo>
                    <a:pt x="4318" y="574992"/>
                  </a:lnTo>
                  <a:lnTo>
                    <a:pt x="2794" y="590245"/>
                  </a:lnTo>
                  <a:lnTo>
                    <a:pt x="1397" y="603542"/>
                  </a:lnTo>
                  <a:lnTo>
                    <a:pt x="0" y="609282"/>
                  </a:lnTo>
                  <a:lnTo>
                    <a:pt x="1397" y="616877"/>
                  </a:lnTo>
                  <a:lnTo>
                    <a:pt x="1397" y="622566"/>
                  </a:lnTo>
                  <a:lnTo>
                    <a:pt x="0" y="628307"/>
                  </a:lnTo>
                  <a:lnTo>
                    <a:pt x="0" y="633996"/>
                  </a:lnTo>
                  <a:lnTo>
                    <a:pt x="1397" y="637819"/>
                  </a:lnTo>
                  <a:lnTo>
                    <a:pt x="4318" y="647344"/>
                  </a:lnTo>
                  <a:lnTo>
                    <a:pt x="7111" y="656856"/>
                  </a:lnTo>
                  <a:lnTo>
                    <a:pt x="7111" y="660679"/>
                  </a:lnTo>
                  <a:lnTo>
                    <a:pt x="5715" y="664502"/>
                  </a:lnTo>
                  <a:lnTo>
                    <a:pt x="4318" y="670191"/>
                  </a:lnTo>
                  <a:lnTo>
                    <a:pt x="8508" y="681621"/>
                  </a:lnTo>
                  <a:lnTo>
                    <a:pt x="14224" y="689228"/>
                  </a:lnTo>
                  <a:lnTo>
                    <a:pt x="15621" y="693051"/>
                  </a:lnTo>
                  <a:lnTo>
                    <a:pt x="15621" y="698741"/>
                  </a:lnTo>
                  <a:lnTo>
                    <a:pt x="17018" y="700646"/>
                  </a:lnTo>
                  <a:lnTo>
                    <a:pt x="18415" y="704481"/>
                  </a:lnTo>
                  <a:lnTo>
                    <a:pt x="18415" y="725423"/>
                  </a:lnTo>
                  <a:lnTo>
                    <a:pt x="17018" y="733018"/>
                  </a:lnTo>
                  <a:lnTo>
                    <a:pt x="15621" y="736841"/>
                  </a:lnTo>
                  <a:lnTo>
                    <a:pt x="15621" y="740625"/>
                  </a:lnTo>
                  <a:lnTo>
                    <a:pt x="19811" y="750188"/>
                  </a:lnTo>
                  <a:lnTo>
                    <a:pt x="25526" y="757783"/>
                  </a:lnTo>
                  <a:lnTo>
                    <a:pt x="32638" y="765390"/>
                  </a:lnTo>
                  <a:lnTo>
                    <a:pt x="31115" y="772998"/>
                  </a:lnTo>
                  <a:lnTo>
                    <a:pt x="31115" y="778725"/>
                  </a:lnTo>
                  <a:lnTo>
                    <a:pt x="35432" y="793940"/>
                  </a:lnTo>
                  <a:lnTo>
                    <a:pt x="42418" y="818705"/>
                  </a:lnTo>
                  <a:lnTo>
                    <a:pt x="49529" y="843470"/>
                  </a:lnTo>
                  <a:lnTo>
                    <a:pt x="69342" y="885355"/>
                  </a:lnTo>
                  <a:lnTo>
                    <a:pt x="79248" y="904379"/>
                  </a:lnTo>
                  <a:lnTo>
                    <a:pt x="89153" y="925321"/>
                  </a:lnTo>
                  <a:lnTo>
                    <a:pt x="94869" y="944359"/>
                  </a:lnTo>
                  <a:lnTo>
                    <a:pt x="93472" y="955789"/>
                  </a:lnTo>
                  <a:lnTo>
                    <a:pt x="93472" y="978636"/>
                  </a:lnTo>
                  <a:lnTo>
                    <a:pt x="99059" y="990066"/>
                  </a:lnTo>
                  <a:lnTo>
                    <a:pt x="104775" y="997661"/>
                  </a:lnTo>
                  <a:lnTo>
                    <a:pt x="108966" y="1005319"/>
                  </a:lnTo>
                  <a:lnTo>
                    <a:pt x="116077" y="1024343"/>
                  </a:lnTo>
                  <a:lnTo>
                    <a:pt x="117475" y="1028128"/>
                  </a:lnTo>
                  <a:lnTo>
                    <a:pt x="117475" y="1035773"/>
                  </a:lnTo>
                  <a:lnTo>
                    <a:pt x="118872" y="1039558"/>
                  </a:lnTo>
                  <a:lnTo>
                    <a:pt x="120269" y="1041463"/>
                  </a:lnTo>
                  <a:lnTo>
                    <a:pt x="127380" y="1045286"/>
                  </a:lnTo>
                  <a:lnTo>
                    <a:pt x="130175" y="1050975"/>
                  </a:lnTo>
                  <a:lnTo>
                    <a:pt x="130175" y="1068143"/>
                  </a:lnTo>
                  <a:lnTo>
                    <a:pt x="131699" y="1070009"/>
                  </a:lnTo>
                  <a:lnTo>
                    <a:pt x="137286" y="1073834"/>
                  </a:lnTo>
                  <a:lnTo>
                    <a:pt x="159893" y="1108115"/>
                  </a:lnTo>
                  <a:lnTo>
                    <a:pt x="169799" y="1125232"/>
                  </a:lnTo>
                  <a:lnTo>
                    <a:pt x="174117" y="1134747"/>
                  </a:lnTo>
                  <a:lnTo>
                    <a:pt x="178307" y="1144310"/>
                  </a:lnTo>
                  <a:lnTo>
                    <a:pt x="179831" y="1151912"/>
                  </a:lnTo>
                  <a:lnTo>
                    <a:pt x="184023" y="1157602"/>
                  </a:lnTo>
                  <a:lnTo>
                    <a:pt x="189737" y="1165252"/>
                  </a:lnTo>
                  <a:lnTo>
                    <a:pt x="195325" y="1174767"/>
                  </a:lnTo>
                  <a:lnTo>
                    <a:pt x="197195" y="1177998"/>
                  </a:lnTo>
                  <a:lnTo>
                    <a:pt x="949451" y="1177998"/>
                  </a:lnTo>
                  <a:lnTo>
                    <a:pt x="949451" y="11417"/>
                  </a:lnTo>
                  <a:lnTo>
                    <a:pt x="945515" y="11417"/>
                  </a:lnTo>
                  <a:lnTo>
                    <a:pt x="802512" y="0"/>
                  </a:lnTo>
                  <a:close/>
                </a:path>
              </a:pathLst>
            </a:custGeom>
            <a:solidFill>
              <a:srgbClr val="859D3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1999" cy="6857996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6643370" y="0"/>
                  </a:moveTo>
                  <a:lnTo>
                    <a:pt x="871474" y="0"/>
                  </a:lnTo>
                  <a:lnTo>
                    <a:pt x="823656" y="1289"/>
                  </a:lnTo>
                  <a:lnTo>
                    <a:pt x="776512" y="5113"/>
                  </a:lnTo>
                  <a:lnTo>
                    <a:pt x="730109" y="11405"/>
                  </a:lnTo>
                  <a:lnTo>
                    <a:pt x="684513" y="20099"/>
                  </a:lnTo>
                  <a:lnTo>
                    <a:pt x="639791" y="31127"/>
                  </a:lnTo>
                  <a:lnTo>
                    <a:pt x="596009" y="44425"/>
                  </a:lnTo>
                  <a:lnTo>
                    <a:pt x="553234" y="59925"/>
                  </a:lnTo>
                  <a:lnTo>
                    <a:pt x="511532" y="77561"/>
                  </a:lnTo>
                  <a:lnTo>
                    <a:pt x="470969" y="97267"/>
                  </a:lnTo>
                  <a:lnTo>
                    <a:pt x="431611" y="118975"/>
                  </a:lnTo>
                  <a:lnTo>
                    <a:pt x="393526" y="142620"/>
                  </a:lnTo>
                  <a:lnTo>
                    <a:pt x="356780" y="168135"/>
                  </a:lnTo>
                  <a:lnTo>
                    <a:pt x="321439" y="195454"/>
                  </a:lnTo>
                  <a:lnTo>
                    <a:pt x="287569" y="224511"/>
                  </a:lnTo>
                  <a:lnTo>
                    <a:pt x="255238" y="255238"/>
                  </a:lnTo>
                  <a:lnTo>
                    <a:pt x="224511" y="287569"/>
                  </a:lnTo>
                  <a:lnTo>
                    <a:pt x="195454" y="321439"/>
                  </a:lnTo>
                  <a:lnTo>
                    <a:pt x="168135" y="356780"/>
                  </a:lnTo>
                  <a:lnTo>
                    <a:pt x="142620" y="393526"/>
                  </a:lnTo>
                  <a:lnTo>
                    <a:pt x="118975" y="431611"/>
                  </a:lnTo>
                  <a:lnTo>
                    <a:pt x="97267" y="470969"/>
                  </a:lnTo>
                  <a:lnTo>
                    <a:pt x="77561" y="511532"/>
                  </a:lnTo>
                  <a:lnTo>
                    <a:pt x="59925" y="553234"/>
                  </a:lnTo>
                  <a:lnTo>
                    <a:pt x="44425" y="596009"/>
                  </a:lnTo>
                  <a:lnTo>
                    <a:pt x="31127" y="639791"/>
                  </a:lnTo>
                  <a:lnTo>
                    <a:pt x="20099" y="684513"/>
                  </a:lnTo>
                  <a:lnTo>
                    <a:pt x="11405" y="730109"/>
                  </a:lnTo>
                  <a:lnTo>
                    <a:pt x="5113" y="776512"/>
                  </a:lnTo>
                  <a:lnTo>
                    <a:pt x="1289" y="823656"/>
                  </a:lnTo>
                  <a:lnTo>
                    <a:pt x="0" y="871473"/>
                  </a:lnTo>
                  <a:lnTo>
                    <a:pt x="0" y="4357370"/>
                  </a:lnTo>
                  <a:lnTo>
                    <a:pt x="1289" y="4405184"/>
                  </a:lnTo>
                  <a:lnTo>
                    <a:pt x="5113" y="4452324"/>
                  </a:lnTo>
                  <a:lnTo>
                    <a:pt x="11405" y="4498725"/>
                  </a:lnTo>
                  <a:lnTo>
                    <a:pt x="20099" y="4544318"/>
                  </a:lnTo>
                  <a:lnTo>
                    <a:pt x="31127" y="4589038"/>
                  </a:lnTo>
                  <a:lnTo>
                    <a:pt x="44425" y="4632819"/>
                  </a:lnTo>
                  <a:lnTo>
                    <a:pt x="59925" y="4675593"/>
                  </a:lnTo>
                  <a:lnTo>
                    <a:pt x="77561" y="4717295"/>
                  </a:lnTo>
                  <a:lnTo>
                    <a:pt x="97267" y="4757858"/>
                  </a:lnTo>
                  <a:lnTo>
                    <a:pt x="118975" y="4797215"/>
                  </a:lnTo>
                  <a:lnTo>
                    <a:pt x="142620" y="4835300"/>
                  </a:lnTo>
                  <a:lnTo>
                    <a:pt x="168135" y="4872046"/>
                  </a:lnTo>
                  <a:lnTo>
                    <a:pt x="195454" y="4907388"/>
                  </a:lnTo>
                  <a:lnTo>
                    <a:pt x="224511" y="4941258"/>
                  </a:lnTo>
                  <a:lnTo>
                    <a:pt x="255238" y="4973591"/>
                  </a:lnTo>
                  <a:lnTo>
                    <a:pt x="287569" y="5004319"/>
                  </a:lnTo>
                  <a:lnTo>
                    <a:pt x="321439" y="5033377"/>
                  </a:lnTo>
                  <a:lnTo>
                    <a:pt x="356780" y="5060697"/>
                  </a:lnTo>
                  <a:lnTo>
                    <a:pt x="393526" y="5086213"/>
                  </a:lnTo>
                  <a:lnTo>
                    <a:pt x="431611" y="5109860"/>
                  </a:lnTo>
                  <a:lnTo>
                    <a:pt x="470969" y="5131569"/>
                  </a:lnTo>
                  <a:lnTo>
                    <a:pt x="511532" y="5151276"/>
                  </a:lnTo>
                  <a:lnTo>
                    <a:pt x="553234" y="5168913"/>
                  </a:lnTo>
                  <a:lnTo>
                    <a:pt x="596009" y="5184414"/>
                  </a:lnTo>
                  <a:lnTo>
                    <a:pt x="639791" y="5197713"/>
                  </a:lnTo>
                  <a:lnTo>
                    <a:pt x="684513" y="5208743"/>
                  </a:lnTo>
                  <a:lnTo>
                    <a:pt x="730109" y="5217437"/>
                  </a:lnTo>
                  <a:lnTo>
                    <a:pt x="776512" y="5223730"/>
                  </a:lnTo>
                  <a:lnTo>
                    <a:pt x="823656" y="5227554"/>
                  </a:lnTo>
                  <a:lnTo>
                    <a:pt x="871474" y="5228844"/>
                  </a:lnTo>
                  <a:lnTo>
                    <a:pt x="6643370" y="5228844"/>
                  </a:lnTo>
                  <a:lnTo>
                    <a:pt x="6691187" y="5227554"/>
                  </a:lnTo>
                  <a:lnTo>
                    <a:pt x="6738331" y="5223730"/>
                  </a:lnTo>
                  <a:lnTo>
                    <a:pt x="6784734" y="5217437"/>
                  </a:lnTo>
                  <a:lnTo>
                    <a:pt x="6830330" y="5208743"/>
                  </a:lnTo>
                  <a:lnTo>
                    <a:pt x="6875052" y="5197713"/>
                  </a:lnTo>
                  <a:lnTo>
                    <a:pt x="6918834" y="5184414"/>
                  </a:lnTo>
                  <a:lnTo>
                    <a:pt x="6961609" y="5168913"/>
                  </a:lnTo>
                  <a:lnTo>
                    <a:pt x="7003311" y="5151276"/>
                  </a:lnTo>
                  <a:lnTo>
                    <a:pt x="7043874" y="5131569"/>
                  </a:lnTo>
                  <a:lnTo>
                    <a:pt x="7083232" y="5109860"/>
                  </a:lnTo>
                  <a:lnTo>
                    <a:pt x="7121317" y="5086213"/>
                  </a:lnTo>
                  <a:lnTo>
                    <a:pt x="7158063" y="5060697"/>
                  </a:lnTo>
                  <a:lnTo>
                    <a:pt x="7193404" y="5033377"/>
                  </a:lnTo>
                  <a:lnTo>
                    <a:pt x="7227274" y="5004319"/>
                  </a:lnTo>
                  <a:lnTo>
                    <a:pt x="7259605" y="4973591"/>
                  </a:lnTo>
                  <a:lnTo>
                    <a:pt x="7290332" y="4941258"/>
                  </a:lnTo>
                  <a:lnTo>
                    <a:pt x="7319389" y="4907388"/>
                  </a:lnTo>
                  <a:lnTo>
                    <a:pt x="7346708" y="4872046"/>
                  </a:lnTo>
                  <a:lnTo>
                    <a:pt x="7372223" y="4835300"/>
                  </a:lnTo>
                  <a:lnTo>
                    <a:pt x="7395868" y="4797215"/>
                  </a:lnTo>
                  <a:lnTo>
                    <a:pt x="7417576" y="4757858"/>
                  </a:lnTo>
                  <a:lnTo>
                    <a:pt x="7437282" y="4717295"/>
                  </a:lnTo>
                  <a:lnTo>
                    <a:pt x="7454918" y="4675593"/>
                  </a:lnTo>
                  <a:lnTo>
                    <a:pt x="7470418" y="4632819"/>
                  </a:lnTo>
                  <a:lnTo>
                    <a:pt x="7483716" y="4589038"/>
                  </a:lnTo>
                  <a:lnTo>
                    <a:pt x="7494744" y="4544318"/>
                  </a:lnTo>
                  <a:lnTo>
                    <a:pt x="7503438" y="4498725"/>
                  </a:lnTo>
                  <a:lnTo>
                    <a:pt x="7509730" y="4452324"/>
                  </a:lnTo>
                  <a:lnTo>
                    <a:pt x="7513554" y="4405184"/>
                  </a:lnTo>
                  <a:lnTo>
                    <a:pt x="7514844" y="4357370"/>
                  </a:lnTo>
                  <a:lnTo>
                    <a:pt x="7514844" y="871473"/>
                  </a:lnTo>
                  <a:lnTo>
                    <a:pt x="7513554" y="823656"/>
                  </a:lnTo>
                  <a:lnTo>
                    <a:pt x="7509730" y="776512"/>
                  </a:lnTo>
                  <a:lnTo>
                    <a:pt x="7503438" y="730109"/>
                  </a:lnTo>
                  <a:lnTo>
                    <a:pt x="7494744" y="684513"/>
                  </a:lnTo>
                  <a:lnTo>
                    <a:pt x="7483716" y="639791"/>
                  </a:lnTo>
                  <a:lnTo>
                    <a:pt x="7470418" y="596009"/>
                  </a:lnTo>
                  <a:lnTo>
                    <a:pt x="7454918" y="553234"/>
                  </a:lnTo>
                  <a:lnTo>
                    <a:pt x="7437282" y="511532"/>
                  </a:lnTo>
                  <a:lnTo>
                    <a:pt x="7417576" y="470969"/>
                  </a:lnTo>
                  <a:lnTo>
                    <a:pt x="7395868" y="431611"/>
                  </a:lnTo>
                  <a:lnTo>
                    <a:pt x="7372223" y="393526"/>
                  </a:lnTo>
                  <a:lnTo>
                    <a:pt x="7346708" y="356780"/>
                  </a:lnTo>
                  <a:lnTo>
                    <a:pt x="7319389" y="321439"/>
                  </a:lnTo>
                  <a:lnTo>
                    <a:pt x="7290332" y="287569"/>
                  </a:lnTo>
                  <a:lnTo>
                    <a:pt x="7259605" y="255238"/>
                  </a:lnTo>
                  <a:lnTo>
                    <a:pt x="7227274" y="224511"/>
                  </a:lnTo>
                  <a:lnTo>
                    <a:pt x="7193404" y="195454"/>
                  </a:lnTo>
                  <a:lnTo>
                    <a:pt x="7158063" y="168135"/>
                  </a:lnTo>
                  <a:lnTo>
                    <a:pt x="7121317" y="142620"/>
                  </a:lnTo>
                  <a:lnTo>
                    <a:pt x="7083232" y="118975"/>
                  </a:lnTo>
                  <a:lnTo>
                    <a:pt x="7043874" y="97267"/>
                  </a:lnTo>
                  <a:lnTo>
                    <a:pt x="7003311" y="77561"/>
                  </a:lnTo>
                  <a:lnTo>
                    <a:pt x="6961609" y="59925"/>
                  </a:lnTo>
                  <a:lnTo>
                    <a:pt x="6918834" y="44425"/>
                  </a:lnTo>
                  <a:lnTo>
                    <a:pt x="6875052" y="31127"/>
                  </a:lnTo>
                  <a:lnTo>
                    <a:pt x="6830330" y="20099"/>
                  </a:lnTo>
                  <a:lnTo>
                    <a:pt x="6784734" y="11405"/>
                  </a:lnTo>
                  <a:lnTo>
                    <a:pt x="6738331" y="5113"/>
                  </a:lnTo>
                  <a:lnTo>
                    <a:pt x="6691187" y="1289"/>
                  </a:lnTo>
                  <a:lnTo>
                    <a:pt x="664337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362200" y="961644"/>
              <a:ext cx="7515225" cy="5229225"/>
            </a:xfrm>
            <a:custGeom>
              <a:avLst/>
              <a:gdLst/>
              <a:ahLst/>
              <a:cxnLst/>
              <a:rect l="l" t="t" r="r" b="b"/>
              <a:pathLst>
                <a:path w="7515225" h="5229225">
                  <a:moveTo>
                    <a:pt x="0" y="871473"/>
                  </a:moveTo>
                  <a:lnTo>
                    <a:pt x="1289" y="823656"/>
                  </a:lnTo>
                  <a:lnTo>
                    <a:pt x="5113" y="776512"/>
                  </a:lnTo>
                  <a:lnTo>
                    <a:pt x="11405" y="730109"/>
                  </a:lnTo>
                  <a:lnTo>
                    <a:pt x="20099" y="684513"/>
                  </a:lnTo>
                  <a:lnTo>
                    <a:pt x="31127" y="639791"/>
                  </a:lnTo>
                  <a:lnTo>
                    <a:pt x="44425" y="596009"/>
                  </a:lnTo>
                  <a:lnTo>
                    <a:pt x="59925" y="553234"/>
                  </a:lnTo>
                  <a:lnTo>
                    <a:pt x="77561" y="511532"/>
                  </a:lnTo>
                  <a:lnTo>
                    <a:pt x="97267" y="470969"/>
                  </a:lnTo>
                  <a:lnTo>
                    <a:pt x="118975" y="431611"/>
                  </a:lnTo>
                  <a:lnTo>
                    <a:pt x="142620" y="393526"/>
                  </a:lnTo>
                  <a:lnTo>
                    <a:pt x="168135" y="356780"/>
                  </a:lnTo>
                  <a:lnTo>
                    <a:pt x="195454" y="321439"/>
                  </a:lnTo>
                  <a:lnTo>
                    <a:pt x="224511" y="287569"/>
                  </a:lnTo>
                  <a:lnTo>
                    <a:pt x="255238" y="255238"/>
                  </a:lnTo>
                  <a:lnTo>
                    <a:pt x="287569" y="224511"/>
                  </a:lnTo>
                  <a:lnTo>
                    <a:pt x="321439" y="195454"/>
                  </a:lnTo>
                  <a:lnTo>
                    <a:pt x="356780" y="168135"/>
                  </a:lnTo>
                  <a:lnTo>
                    <a:pt x="393526" y="142620"/>
                  </a:lnTo>
                  <a:lnTo>
                    <a:pt x="431611" y="118975"/>
                  </a:lnTo>
                  <a:lnTo>
                    <a:pt x="470969" y="97267"/>
                  </a:lnTo>
                  <a:lnTo>
                    <a:pt x="511532" y="77561"/>
                  </a:lnTo>
                  <a:lnTo>
                    <a:pt x="553234" y="59925"/>
                  </a:lnTo>
                  <a:lnTo>
                    <a:pt x="596009" y="44425"/>
                  </a:lnTo>
                  <a:lnTo>
                    <a:pt x="639791" y="31127"/>
                  </a:lnTo>
                  <a:lnTo>
                    <a:pt x="684513" y="20099"/>
                  </a:lnTo>
                  <a:lnTo>
                    <a:pt x="730109" y="11405"/>
                  </a:lnTo>
                  <a:lnTo>
                    <a:pt x="776512" y="5113"/>
                  </a:lnTo>
                  <a:lnTo>
                    <a:pt x="823656" y="1289"/>
                  </a:lnTo>
                  <a:lnTo>
                    <a:pt x="871474" y="0"/>
                  </a:lnTo>
                  <a:lnTo>
                    <a:pt x="6643370" y="0"/>
                  </a:lnTo>
                  <a:lnTo>
                    <a:pt x="6691187" y="1289"/>
                  </a:lnTo>
                  <a:lnTo>
                    <a:pt x="6738331" y="5113"/>
                  </a:lnTo>
                  <a:lnTo>
                    <a:pt x="6784734" y="11405"/>
                  </a:lnTo>
                  <a:lnTo>
                    <a:pt x="6830330" y="20099"/>
                  </a:lnTo>
                  <a:lnTo>
                    <a:pt x="6875052" y="31127"/>
                  </a:lnTo>
                  <a:lnTo>
                    <a:pt x="6918834" y="44425"/>
                  </a:lnTo>
                  <a:lnTo>
                    <a:pt x="6961609" y="59925"/>
                  </a:lnTo>
                  <a:lnTo>
                    <a:pt x="7003311" y="77561"/>
                  </a:lnTo>
                  <a:lnTo>
                    <a:pt x="7043874" y="97267"/>
                  </a:lnTo>
                  <a:lnTo>
                    <a:pt x="7083232" y="118975"/>
                  </a:lnTo>
                  <a:lnTo>
                    <a:pt x="7121317" y="142620"/>
                  </a:lnTo>
                  <a:lnTo>
                    <a:pt x="7158063" y="168135"/>
                  </a:lnTo>
                  <a:lnTo>
                    <a:pt x="7193404" y="195454"/>
                  </a:lnTo>
                  <a:lnTo>
                    <a:pt x="7227274" y="224511"/>
                  </a:lnTo>
                  <a:lnTo>
                    <a:pt x="7259605" y="255238"/>
                  </a:lnTo>
                  <a:lnTo>
                    <a:pt x="7290332" y="287569"/>
                  </a:lnTo>
                  <a:lnTo>
                    <a:pt x="7319389" y="321439"/>
                  </a:lnTo>
                  <a:lnTo>
                    <a:pt x="7346708" y="356780"/>
                  </a:lnTo>
                  <a:lnTo>
                    <a:pt x="7372223" y="393526"/>
                  </a:lnTo>
                  <a:lnTo>
                    <a:pt x="7395868" y="431611"/>
                  </a:lnTo>
                  <a:lnTo>
                    <a:pt x="7417576" y="470969"/>
                  </a:lnTo>
                  <a:lnTo>
                    <a:pt x="7437282" y="511532"/>
                  </a:lnTo>
                  <a:lnTo>
                    <a:pt x="7454918" y="553234"/>
                  </a:lnTo>
                  <a:lnTo>
                    <a:pt x="7470418" y="596009"/>
                  </a:lnTo>
                  <a:lnTo>
                    <a:pt x="7483716" y="639791"/>
                  </a:lnTo>
                  <a:lnTo>
                    <a:pt x="7494744" y="684513"/>
                  </a:lnTo>
                  <a:lnTo>
                    <a:pt x="7503438" y="730109"/>
                  </a:lnTo>
                  <a:lnTo>
                    <a:pt x="7509730" y="776512"/>
                  </a:lnTo>
                  <a:lnTo>
                    <a:pt x="7513554" y="823656"/>
                  </a:lnTo>
                  <a:lnTo>
                    <a:pt x="7514844" y="871473"/>
                  </a:lnTo>
                  <a:lnTo>
                    <a:pt x="7514844" y="4357370"/>
                  </a:lnTo>
                  <a:lnTo>
                    <a:pt x="7513554" y="4405184"/>
                  </a:lnTo>
                  <a:lnTo>
                    <a:pt x="7509730" y="4452324"/>
                  </a:lnTo>
                  <a:lnTo>
                    <a:pt x="7503438" y="4498725"/>
                  </a:lnTo>
                  <a:lnTo>
                    <a:pt x="7494744" y="4544318"/>
                  </a:lnTo>
                  <a:lnTo>
                    <a:pt x="7483716" y="4589038"/>
                  </a:lnTo>
                  <a:lnTo>
                    <a:pt x="7470418" y="4632819"/>
                  </a:lnTo>
                  <a:lnTo>
                    <a:pt x="7454918" y="4675593"/>
                  </a:lnTo>
                  <a:lnTo>
                    <a:pt x="7437282" y="4717295"/>
                  </a:lnTo>
                  <a:lnTo>
                    <a:pt x="7417576" y="4757858"/>
                  </a:lnTo>
                  <a:lnTo>
                    <a:pt x="7395868" y="4797215"/>
                  </a:lnTo>
                  <a:lnTo>
                    <a:pt x="7372223" y="4835300"/>
                  </a:lnTo>
                  <a:lnTo>
                    <a:pt x="7346708" y="4872046"/>
                  </a:lnTo>
                  <a:lnTo>
                    <a:pt x="7319389" y="4907388"/>
                  </a:lnTo>
                  <a:lnTo>
                    <a:pt x="7290332" y="4941258"/>
                  </a:lnTo>
                  <a:lnTo>
                    <a:pt x="7259605" y="4973591"/>
                  </a:lnTo>
                  <a:lnTo>
                    <a:pt x="7227274" y="5004319"/>
                  </a:lnTo>
                  <a:lnTo>
                    <a:pt x="7193404" y="5033377"/>
                  </a:lnTo>
                  <a:lnTo>
                    <a:pt x="7158063" y="5060697"/>
                  </a:lnTo>
                  <a:lnTo>
                    <a:pt x="7121317" y="5086213"/>
                  </a:lnTo>
                  <a:lnTo>
                    <a:pt x="7083232" y="5109860"/>
                  </a:lnTo>
                  <a:lnTo>
                    <a:pt x="7043874" y="5131569"/>
                  </a:lnTo>
                  <a:lnTo>
                    <a:pt x="7003311" y="5151276"/>
                  </a:lnTo>
                  <a:lnTo>
                    <a:pt x="6961609" y="5168913"/>
                  </a:lnTo>
                  <a:lnTo>
                    <a:pt x="6918834" y="5184414"/>
                  </a:lnTo>
                  <a:lnTo>
                    <a:pt x="6875052" y="5197713"/>
                  </a:lnTo>
                  <a:lnTo>
                    <a:pt x="6830330" y="5208743"/>
                  </a:lnTo>
                  <a:lnTo>
                    <a:pt x="6784734" y="5217437"/>
                  </a:lnTo>
                  <a:lnTo>
                    <a:pt x="6738331" y="5223730"/>
                  </a:lnTo>
                  <a:lnTo>
                    <a:pt x="6691187" y="5227554"/>
                  </a:lnTo>
                  <a:lnTo>
                    <a:pt x="6643370" y="5228844"/>
                  </a:lnTo>
                  <a:lnTo>
                    <a:pt x="871474" y="5228844"/>
                  </a:lnTo>
                  <a:lnTo>
                    <a:pt x="823656" y="5227554"/>
                  </a:lnTo>
                  <a:lnTo>
                    <a:pt x="776512" y="5223730"/>
                  </a:lnTo>
                  <a:lnTo>
                    <a:pt x="730109" y="5217437"/>
                  </a:lnTo>
                  <a:lnTo>
                    <a:pt x="684513" y="5208743"/>
                  </a:lnTo>
                  <a:lnTo>
                    <a:pt x="639791" y="5197713"/>
                  </a:lnTo>
                  <a:lnTo>
                    <a:pt x="596009" y="5184414"/>
                  </a:lnTo>
                  <a:lnTo>
                    <a:pt x="553234" y="5168913"/>
                  </a:lnTo>
                  <a:lnTo>
                    <a:pt x="511532" y="5151276"/>
                  </a:lnTo>
                  <a:lnTo>
                    <a:pt x="470969" y="5131569"/>
                  </a:lnTo>
                  <a:lnTo>
                    <a:pt x="431611" y="5109860"/>
                  </a:lnTo>
                  <a:lnTo>
                    <a:pt x="393526" y="5086213"/>
                  </a:lnTo>
                  <a:lnTo>
                    <a:pt x="356780" y="5060697"/>
                  </a:lnTo>
                  <a:lnTo>
                    <a:pt x="321439" y="5033377"/>
                  </a:lnTo>
                  <a:lnTo>
                    <a:pt x="287569" y="5004319"/>
                  </a:lnTo>
                  <a:lnTo>
                    <a:pt x="255238" y="4973591"/>
                  </a:lnTo>
                  <a:lnTo>
                    <a:pt x="224511" y="4941258"/>
                  </a:lnTo>
                  <a:lnTo>
                    <a:pt x="195454" y="4907388"/>
                  </a:lnTo>
                  <a:lnTo>
                    <a:pt x="168135" y="4872046"/>
                  </a:lnTo>
                  <a:lnTo>
                    <a:pt x="142620" y="4835300"/>
                  </a:lnTo>
                  <a:lnTo>
                    <a:pt x="118975" y="4797215"/>
                  </a:lnTo>
                  <a:lnTo>
                    <a:pt x="97267" y="4757858"/>
                  </a:lnTo>
                  <a:lnTo>
                    <a:pt x="77561" y="4717295"/>
                  </a:lnTo>
                  <a:lnTo>
                    <a:pt x="59925" y="4675593"/>
                  </a:lnTo>
                  <a:lnTo>
                    <a:pt x="44425" y="4632819"/>
                  </a:lnTo>
                  <a:lnTo>
                    <a:pt x="31127" y="4589038"/>
                  </a:lnTo>
                  <a:lnTo>
                    <a:pt x="20099" y="4544318"/>
                  </a:lnTo>
                  <a:lnTo>
                    <a:pt x="11405" y="4498725"/>
                  </a:lnTo>
                  <a:lnTo>
                    <a:pt x="5113" y="4452324"/>
                  </a:lnTo>
                  <a:lnTo>
                    <a:pt x="1289" y="4405184"/>
                  </a:lnTo>
                  <a:lnTo>
                    <a:pt x="0" y="4357370"/>
                  </a:lnTo>
                  <a:lnTo>
                    <a:pt x="0" y="871473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8483" y="1225296"/>
              <a:ext cx="8314944" cy="5632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2024-09-28T12:57:19Z</dcterms:created>
  <dcterms:modified xsi:type="dcterms:W3CDTF">2024-09-28T12:57:19Z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2024-09-28T00:00:00Z</vt:filetime>
  </property>
  <property fmtid="{D5CDD505-2E9C-101B-9397-08002B2CF9AE}" pid="3" name="Producer">
    <vt:lpwstr>3-Heights(TM) PDF Security Shell 4.8.25.2 (http://www.pdf-tools.com)</vt:lpwstr>
  </property>
</Properties>
</file>